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7" r:id="rId2"/>
  </p:sldIdLst>
  <p:sldSz cx="28800425" cy="39600188"/>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2472">
          <p15:clr>
            <a:srgbClr val="A4A3A4"/>
          </p15:clr>
        </p15:guide>
        <p15:guide id="2" pos="9071">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 roundtripDataSignature="AMtx7mhljWQosPrJbBvFNN4Fa1NZyQeE1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48" d="100"/>
          <a:sy n="48" d="100"/>
        </p:scale>
        <p:origin x="-2382" y="-7716"/>
      </p:cViewPr>
      <p:guideLst>
        <p:guide orient="horz" pos="12472"/>
        <p:guide pos="907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notesMaster" Target="notesMasters/notesMaster1.xml"/><Relationship Id="rId7" Type="http://customschemas.google.com/relationships/presentationmetadata" Target="metadata"/><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ableStyles" Target="tableStyles.xml"/><Relationship Id="rId10" Type="http://schemas.openxmlformats.org/officeDocument/2006/relationships/theme" Target="theme/theme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08225" y="1143000"/>
            <a:ext cx="22415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52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52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52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52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52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52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52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52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52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934D3422-C58D-9AD8-CAA7-0F8C11BC0F32}"/>
            </a:ext>
          </a:extLst>
        </p:cNvPr>
        <p:cNvGrpSpPr/>
        <p:nvPr/>
      </p:nvGrpSpPr>
      <p:grpSpPr>
        <a:xfrm>
          <a:off x="0" y="0"/>
          <a:ext cx="0" cy="0"/>
          <a:chOff x="0" y="0"/>
          <a:chExt cx="0" cy="0"/>
        </a:xfrm>
      </p:grpSpPr>
      <p:sp>
        <p:nvSpPr>
          <p:cNvPr id="85" name="Google Shape;85;p1:notes">
            <a:extLst>
              <a:ext uri="{FF2B5EF4-FFF2-40B4-BE49-F238E27FC236}">
                <a16:creationId xmlns:a16="http://schemas.microsoft.com/office/drawing/2014/main" id="{AF1A6FB4-D0E5-2295-07D0-AF94529CC55C}"/>
              </a:ext>
            </a:extLst>
          </p:cNvPr>
          <p:cNvSpPr>
            <a:spLocks noGrp="1" noRot="1" noChangeAspect="1"/>
          </p:cNvSpPr>
          <p:nvPr>
            <p:ph type="sldImg" idx="2"/>
          </p:nvPr>
        </p:nvSpPr>
        <p:spPr>
          <a:xfrm>
            <a:off x="2308225" y="1143000"/>
            <a:ext cx="22415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a:extLst>
              <a:ext uri="{FF2B5EF4-FFF2-40B4-BE49-F238E27FC236}">
                <a16:creationId xmlns:a16="http://schemas.microsoft.com/office/drawing/2014/main" id="{C073DD73-7DDD-7C51-0A05-D846FE28CC9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7" name="Google Shape;87;p1:notes">
            <a:extLst>
              <a:ext uri="{FF2B5EF4-FFF2-40B4-BE49-F238E27FC236}">
                <a16:creationId xmlns:a16="http://schemas.microsoft.com/office/drawing/2014/main" id="{638E1828-3E91-FF03-1A6B-4B18D3090FA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a:t>
            </a:fld>
            <a:endParaRPr/>
          </a:p>
        </p:txBody>
      </p:sp>
    </p:spTree>
    <p:extLst>
      <p:ext uri="{BB962C8B-B14F-4D97-AF65-F5344CB8AC3E}">
        <p14:creationId xmlns:p14="http://schemas.microsoft.com/office/powerpoint/2010/main" val="2249293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2160032" y="6480867"/>
            <a:ext cx="24480361" cy="13786732"/>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18898"/>
              <a:buFont typeface="Calibri"/>
              <a:buNone/>
              <a:defRPr sz="18898"/>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3600053" y="20799268"/>
            <a:ext cx="21600319" cy="956087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3150"/>
              </a:spcBef>
              <a:spcAft>
                <a:spcPts val="0"/>
              </a:spcAft>
              <a:buClr>
                <a:schemeClr val="dk1"/>
              </a:buClr>
              <a:buSzPts val="7559"/>
              <a:buNone/>
              <a:defRPr sz="7558"/>
            </a:lvl1pPr>
            <a:lvl2pPr lvl="1" algn="ctr">
              <a:lnSpc>
                <a:spcPct val="90000"/>
              </a:lnSpc>
              <a:spcBef>
                <a:spcPts val="1575"/>
              </a:spcBef>
              <a:spcAft>
                <a:spcPts val="0"/>
              </a:spcAft>
              <a:buClr>
                <a:schemeClr val="dk1"/>
              </a:buClr>
              <a:buSzPts val="6299"/>
              <a:buNone/>
              <a:defRPr sz="6299"/>
            </a:lvl2pPr>
            <a:lvl3pPr lvl="2" algn="ctr">
              <a:lnSpc>
                <a:spcPct val="90000"/>
              </a:lnSpc>
              <a:spcBef>
                <a:spcPts val="1575"/>
              </a:spcBef>
              <a:spcAft>
                <a:spcPts val="0"/>
              </a:spcAft>
              <a:buClr>
                <a:schemeClr val="dk1"/>
              </a:buClr>
              <a:buSzPts val="5669"/>
              <a:buNone/>
              <a:defRPr sz="5669"/>
            </a:lvl3pPr>
            <a:lvl4pPr lvl="3" algn="ctr">
              <a:lnSpc>
                <a:spcPct val="90000"/>
              </a:lnSpc>
              <a:spcBef>
                <a:spcPts val="1575"/>
              </a:spcBef>
              <a:spcAft>
                <a:spcPts val="0"/>
              </a:spcAft>
              <a:buClr>
                <a:schemeClr val="dk1"/>
              </a:buClr>
              <a:buSzPts val="5040"/>
              <a:buNone/>
              <a:defRPr sz="5040"/>
            </a:lvl4pPr>
            <a:lvl5pPr lvl="4" algn="ctr">
              <a:lnSpc>
                <a:spcPct val="90000"/>
              </a:lnSpc>
              <a:spcBef>
                <a:spcPts val="1575"/>
              </a:spcBef>
              <a:spcAft>
                <a:spcPts val="0"/>
              </a:spcAft>
              <a:buClr>
                <a:schemeClr val="dk1"/>
              </a:buClr>
              <a:buSzPts val="5040"/>
              <a:buNone/>
              <a:defRPr sz="5040"/>
            </a:lvl5pPr>
            <a:lvl6pPr lvl="5" algn="ctr">
              <a:lnSpc>
                <a:spcPct val="90000"/>
              </a:lnSpc>
              <a:spcBef>
                <a:spcPts val="1575"/>
              </a:spcBef>
              <a:spcAft>
                <a:spcPts val="0"/>
              </a:spcAft>
              <a:buClr>
                <a:schemeClr val="dk1"/>
              </a:buClr>
              <a:buSzPts val="5040"/>
              <a:buNone/>
              <a:defRPr sz="5040"/>
            </a:lvl6pPr>
            <a:lvl7pPr lvl="6" algn="ctr">
              <a:lnSpc>
                <a:spcPct val="90000"/>
              </a:lnSpc>
              <a:spcBef>
                <a:spcPts val="1575"/>
              </a:spcBef>
              <a:spcAft>
                <a:spcPts val="0"/>
              </a:spcAft>
              <a:buClr>
                <a:schemeClr val="dk1"/>
              </a:buClr>
              <a:buSzPts val="5040"/>
              <a:buNone/>
              <a:defRPr sz="5040"/>
            </a:lvl7pPr>
            <a:lvl8pPr lvl="7" algn="ctr">
              <a:lnSpc>
                <a:spcPct val="90000"/>
              </a:lnSpc>
              <a:spcBef>
                <a:spcPts val="1575"/>
              </a:spcBef>
              <a:spcAft>
                <a:spcPts val="0"/>
              </a:spcAft>
              <a:buClr>
                <a:schemeClr val="dk1"/>
              </a:buClr>
              <a:buSzPts val="5040"/>
              <a:buNone/>
              <a:defRPr sz="5040"/>
            </a:lvl8pPr>
            <a:lvl9pPr lvl="8" algn="ctr">
              <a:lnSpc>
                <a:spcPct val="90000"/>
              </a:lnSpc>
              <a:spcBef>
                <a:spcPts val="1575"/>
              </a:spcBef>
              <a:spcAft>
                <a:spcPts val="0"/>
              </a:spcAft>
              <a:buClr>
                <a:schemeClr val="dk1"/>
              </a:buClr>
              <a:buSzPts val="5040"/>
              <a:buNone/>
              <a:defRPr sz="5040"/>
            </a:lvl9pPr>
          </a:lstStyle>
          <a:p>
            <a:endParaRPr/>
          </a:p>
        </p:txBody>
      </p:sp>
      <p:sp>
        <p:nvSpPr>
          <p:cNvPr id="18" name="Google Shape;18;p3"/>
          <p:cNvSpPr txBox="1">
            <a:spLocks noGrp="1"/>
          </p:cNvSpPr>
          <p:nvPr>
            <p:ph type="dt" idx="10"/>
          </p:nvPr>
        </p:nvSpPr>
        <p:spPr>
          <a:xfrm>
            <a:off x="1980029" y="36703516"/>
            <a:ext cx="6480096" cy="210834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9540141" y="36703516"/>
            <a:ext cx="9720143" cy="210834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20340300" y="36703516"/>
            <a:ext cx="6480096" cy="210834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12"/>
          <p:cNvSpPr txBox="1">
            <a:spLocks noGrp="1"/>
          </p:cNvSpPr>
          <p:nvPr>
            <p:ph type="title"/>
          </p:nvPr>
        </p:nvSpPr>
        <p:spPr>
          <a:xfrm>
            <a:off x="1980029" y="2108352"/>
            <a:ext cx="24840367" cy="765420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2"/>
          <p:cNvSpPr txBox="1">
            <a:spLocks noGrp="1"/>
          </p:cNvSpPr>
          <p:nvPr>
            <p:ph type="body" idx="1"/>
          </p:nvPr>
        </p:nvSpPr>
        <p:spPr>
          <a:xfrm rot="5400000">
            <a:off x="1837234" y="10684511"/>
            <a:ext cx="25125956" cy="2484036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3150"/>
              </a:spcBef>
              <a:spcAft>
                <a:spcPts val="0"/>
              </a:spcAft>
              <a:buClr>
                <a:schemeClr val="dk1"/>
              </a:buClr>
              <a:buSzPts val="1800"/>
              <a:buChar char="•"/>
              <a:defRPr/>
            </a:lvl1pPr>
            <a:lvl2pPr marL="914400" lvl="1" indent="-342900" algn="l">
              <a:lnSpc>
                <a:spcPct val="90000"/>
              </a:lnSpc>
              <a:spcBef>
                <a:spcPts val="1575"/>
              </a:spcBef>
              <a:spcAft>
                <a:spcPts val="0"/>
              </a:spcAft>
              <a:buClr>
                <a:schemeClr val="dk1"/>
              </a:buClr>
              <a:buSzPts val="1800"/>
              <a:buChar char="•"/>
              <a:defRPr/>
            </a:lvl2pPr>
            <a:lvl3pPr marL="1371600" lvl="2" indent="-342900" algn="l">
              <a:lnSpc>
                <a:spcPct val="90000"/>
              </a:lnSpc>
              <a:spcBef>
                <a:spcPts val="1575"/>
              </a:spcBef>
              <a:spcAft>
                <a:spcPts val="0"/>
              </a:spcAft>
              <a:buClr>
                <a:schemeClr val="dk1"/>
              </a:buClr>
              <a:buSzPts val="1800"/>
              <a:buChar char="•"/>
              <a:defRPr/>
            </a:lvl3pPr>
            <a:lvl4pPr marL="1828800" lvl="3" indent="-342900" algn="l">
              <a:lnSpc>
                <a:spcPct val="90000"/>
              </a:lnSpc>
              <a:spcBef>
                <a:spcPts val="1575"/>
              </a:spcBef>
              <a:spcAft>
                <a:spcPts val="0"/>
              </a:spcAft>
              <a:buClr>
                <a:schemeClr val="dk1"/>
              </a:buClr>
              <a:buSzPts val="1800"/>
              <a:buChar char="•"/>
              <a:defRPr/>
            </a:lvl4pPr>
            <a:lvl5pPr marL="2286000" lvl="4" indent="-342900" algn="l">
              <a:lnSpc>
                <a:spcPct val="90000"/>
              </a:lnSpc>
              <a:spcBef>
                <a:spcPts val="1575"/>
              </a:spcBef>
              <a:spcAft>
                <a:spcPts val="0"/>
              </a:spcAft>
              <a:buClr>
                <a:schemeClr val="dk1"/>
              </a:buClr>
              <a:buSzPts val="1800"/>
              <a:buChar char="•"/>
              <a:defRPr/>
            </a:lvl5pPr>
            <a:lvl6pPr marL="2743200" lvl="5" indent="-342900" algn="l">
              <a:lnSpc>
                <a:spcPct val="90000"/>
              </a:lnSpc>
              <a:spcBef>
                <a:spcPts val="1575"/>
              </a:spcBef>
              <a:spcAft>
                <a:spcPts val="0"/>
              </a:spcAft>
              <a:buClr>
                <a:schemeClr val="dk1"/>
              </a:buClr>
              <a:buSzPts val="1800"/>
              <a:buChar char="•"/>
              <a:defRPr/>
            </a:lvl6pPr>
            <a:lvl7pPr marL="3200400" lvl="6" indent="-342900" algn="l">
              <a:lnSpc>
                <a:spcPct val="90000"/>
              </a:lnSpc>
              <a:spcBef>
                <a:spcPts val="1575"/>
              </a:spcBef>
              <a:spcAft>
                <a:spcPts val="0"/>
              </a:spcAft>
              <a:buClr>
                <a:schemeClr val="dk1"/>
              </a:buClr>
              <a:buSzPts val="1800"/>
              <a:buChar char="•"/>
              <a:defRPr/>
            </a:lvl7pPr>
            <a:lvl8pPr marL="3657600" lvl="7" indent="-342900" algn="l">
              <a:lnSpc>
                <a:spcPct val="90000"/>
              </a:lnSpc>
              <a:spcBef>
                <a:spcPts val="1575"/>
              </a:spcBef>
              <a:spcAft>
                <a:spcPts val="0"/>
              </a:spcAft>
              <a:buClr>
                <a:schemeClr val="dk1"/>
              </a:buClr>
              <a:buSzPts val="1800"/>
              <a:buChar char="•"/>
              <a:defRPr/>
            </a:lvl8pPr>
            <a:lvl9pPr marL="4114800" lvl="8" indent="-342900" algn="l">
              <a:lnSpc>
                <a:spcPct val="90000"/>
              </a:lnSpc>
              <a:spcBef>
                <a:spcPts val="1575"/>
              </a:spcBef>
              <a:spcAft>
                <a:spcPts val="0"/>
              </a:spcAft>
              <a:buClr>
                <a:schemeClr val="dk1"/>
              </a:buClr>
              <a:buSzPts val="1800"/>
              <a:buChar char="•"/>
              <a:defRPr/>
            </a:lvl9pPr>
          </a:lstStyle>
          <a:p>
            <a:endParaRPr/>
          </a:p>
        </p:txBody>
      </p:sp>
      <p:sp>
        <p:nvSpPr>
          <p:cNvPr id="75" name="Google Shape;75;p12"/>
          <p:cNvSpPr txBox="1">
            <a:spLocks noGrp="1"/>
          </p:cNvSpPr>
          <p:nvPr>
            <p:ph type="dt" idx="10"/>
          </p:nvPr>
        </p:nvSpPr>
        <p:spPr>
          <a:xfrm>
            <a:off x="1980029" y="36703516"/>
            <a:ext cx="6480096" cy="210834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2"/>
          <p:cNvSpPr txBox="1">
            <a:spLocks noGrp="1"/>
          </p:cNvSpPr>
          <p:nvPr>
            <p:ph type="ftr" idx="11"/>
          </p:nvPr>
        </p:nvSpPr>
        <p:spPr>
          <a:xfrm>
            <a:off x="9540141" y="36703516"/>
            <a:ext cx="9720143" cy="210834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2"/>
          <p:cNvSpPr txBox="1">
            <a:spLocks noGrp="1"/>
          </p:cNvSpPr>
          <p:nvPr>
            <p:ph type="sldNum" idx="12"/>
          </p:nvPr>
        </p:nvSpPr>
        <p:spPr>
          <a:xfrm>
            <a:off x="20340300" y="36703516"/>
            <a:ext cx="6480096" cy="210834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13"/>
          <p:cNvSpPr txBox="1">
            <a:spLocks noGrp="1"/>
          </p:cNvSpPr>
          <p:nvPr>
            <p:ph type="title"/>
          </p:nvPr>
        </p:nvSpPr>
        <p:spPr>
          <a:xfrm rot="5400000">
            <a:off x="6935688" y="15782962"/>
            <a:ext cx="33559329" cy="621009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3"/>
          <p:cNvSpPr txBox="1">
            <a:spLocks noGrp="1"/>
          </p:cNvSpPr>
          <p:nvPr>
            <p:ph type="body" idx="1"/>
          </p:nvPr>
        </p:nvSpPr>
        <p:spPr>
          <a:xfrm rot="5400000">
            <a:off x="-5664498" y="9752872"/>
            <a:ext cx="33559329" cy="1827027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3150"/>
              </a:spcBef>
              <a:spcAft>
                <a:spcPts val="0"/>
              </a:spcAft>
              <a:buClr>
                <a:schemeClr val="dk1"/>
              </a:buClr>
              <a:buSzPts val="1800"/>
              <a:buChar char="•"/>
              <a:defRPr/>
            </a:lvl1pPr>
            <a:lvl2pPr marL="914400" lvl="1" indent="-342900" algn="l">
              <a:lnSpc>
                <a:spcPct val="90000"/>
              </a:lnSpc>
              <a:spcBef>
                <a:spcPts val="1575"/>
              </a:spcBef>
              <a:spcAft>
                <a:spcPts val="0"/>
              </a:spcAft>
              <a:buClr>
                <a:schemeClr val="dk1"/>
              </a:buClr>
              <a:buSzPts val="1800"/>
              <a:buChar char="•"/>
              <a:defRPr/>
            </a:lvl2pPr>
            <a:lvl3pPr marL="1371600" lvl="2" indent="-342900" algn="l">
              <a:lnSpc>
                <a:spcPct val="90000"/>
              </a:lnSpc>
              <a:spcBef>
                <a:spcPts val="1575"/>
              </a:spcBef>
              <a:spcAft>
                <a:spcPts val="0"/>
              </a:spcAft>
              <a:buClr>
                <a:schemeClr val="dk1"/>
              </a:buClr>
              <a:buSzPts val="1800"/>
              <a:buChar char="•"/>
              <a:defRPr/>
            </a:lvl3pPr>
            <a:lvl4pPr marL="1828800" lvl="3" indent="-342900" algn="l">
              <a:lnSpc>
                <a:spcPct val="90000"/>
              </a:lnSpc>
              <a:spcBef>
                <a:spcPts val="1575"/>
              </a:spcBef>
              <a:spcAft>
                <a:spcPts val="0"/>
              </a:spcAft>
              <a:buClr>
                <a:schemeClr val="dk1"/>
              </a:buClr>
              <a:buSzPts val="1800"/>
              <a:buChar char="•"/>
              <a:defRPr/>
            </a:lvl4pPr>
            <a:lvl5pPr marL="2286000" lvl="4" indent="-342900" algn="l">
              <a:lnSpc>
                <a:spcPct val="90000"/>
              </a:lnSpc>
              <a:spcBef>
                <a:spcPts val="1575"/>
              </a:spcBef>
              <a:spcAft>
                <a:spcPts val="0"/>
              </a:spcAft>
              <a:buClr>
                <a:schemeClr val="dk1"/>
              </a:buClr>
              <a:buSzPts val="1800"/>
              <a:buChar char="•"/>
              <a:defRPr/>
            </a:lvl5pPr>
            <a:lvl6pPr marL="2743200" lvl="5" indent="-342900" algn="l">
              <a:lnSpc>
                <a:spcPct val="90000"/>
              </a:lnSpc>
              <a:spcBef>
                <a:spcPts val="1575"/>
              </a:spcBef>
              <a:spcAft>
                <a:spcPts val="0"/>
              </a:spcAft>
              <a:buClr>
                <a:schemeClr val="dk1"/>
              </a:buClr>
              <a:buSzPts val="1800"/>
              <a:buChar char="•"/>
              <a:defRPr/>
            </a:lvl6pPr>
            <a:lvl7pPr marL="3200400" lvl="6" indent="-342900" algn="l">
              <a:lnSpc>
                <a:spcPct val="90000"/>
              </a:lnSpc>
              <a:spcBef>
                <a:spcPts val="1575"/>
              </a:spcBef>
              <a:spcAft>
                <a:spcPts val="0"/>
              </a:spcAft>
              <a:buClr>
                <a:schemeClr val="dk1"/>
              </a:buClr>
              <a:buSzPts val="1800"/>
              <a:buChar char="•"/>
              <a:defRPr/>
            </a:lvl7pPr>
            <a:lvl8pPr marL="3657600" lvl="7" indent="-342900" algn="l">
              <a:lnSpc>
                <a:spcPct val="90000"/>
              </a:lnSpc>
              <a:spcBef>
                <a:spcPts val="1575"/>
              </a:spcBef>
              <a:spcAft>
                <a:spcPts val="0"/>
              </a:spcAft>
              <a:buClr>
                <a:schemeClr val="dk1"/>
              </a:buClr>
              <a:buSzPts val="1800"/>
              <a:buChar char="•"/>
              <a:defRPr/>
            </a:lvl8pPr>
            <a:lvl9pPr marL="4114800" lvl="8" indent="-342900" algn="l">
              <a:lnSpc>
                <a:spcPct val="90000"/>
              </a:lnSpc>
              <a:spcBef>
                <a:spcPts val="1575"/>
              </a:spcBef>
              <a:spcAft>
                <a:spcPts val="0"/>
              </a:spcAft>
              <a:buClr>
                <a:schemeClr val="dk1"/>
              </a:buClr>
              <a:buSzPts val="1800"/>
              <a:buChar char="•"/>
              <a:defRPr/>
            </a:lvl9pPr>
          </a:lstStyle>
          <a:p>
            <a:endParaRPr/>
          </a:p>
        </p:txBody>
      </p:sp>
      <p:sp>
        <p:nvSpPr>
          <p:cNvPr id="81" name="Google Shape;81;p13"/>
          <p:cNvSpPr txBox="1">
            <a:spLocks noGrp="1"/>
          </p:cNvSpPr>
          <p:nvPr>
            <p:ph type="dt" idx="10"/>
          </p:nvPr>
        </p:nvSpPr>
        <p:spPr>
          <a:xfrm>
            <a:off x="1980029" y="36703516"/>
            <a:ext cx="6480096" cy="210834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3"/>
          <p:cNvSpPr txBox="1">
            <a:spLocks noGrp="1"/>
          </p:cNvSpPr>
          <p:nvPr>
            <p:ph type="ftr" idx="11"/>
          </p:nvPr>
        </p:nvSpPr>
        <p:spPr>
          <a:xfrm>
            <a:off x="9540141" y="36703516"/>
            <a:ext cx="9720143" cy="210834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3"/>
          <p:cNvSpPr txBox="1">
            <a:spLocks noGrp="1"/>
          </p:cNvSpPr>
          <p:nvPr>
            <p:ph type="sldNum" idx="12"/>
          </p:nvPr>
        </p:nvSpPr>
        <p:spPr>
          <a:xfrm>
            <a:off x="20340300" y="36703516"/>
            <a:ext cx="6480096" cy="210834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1980029" y="2108352"/>
            <a:ext cx="24840367" cy="765420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1980029" y="10541716"/>
            <a:ext cx="24840367" cy="2512595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3150"/>
              </a:spcBef>
              <a:spcAft>
                <a:spcPts val="0"/>
              </a:spcAft>
              <a:buClr>
                <a:schemeClr val="dk1"/>
              </a:buClr>
              <a:buSzPts val="1800"/>
              <a:buChar char="•"/>
              <a:defRPr/>
            </a:lvl1pPr>
            <a:lvl2pPr marL="914400" lvl="1" indent="-342900" algn="l">
              <a:lnSpc>
                <a:spcPct val="90000"/>
              </a:lnSpc>
              <a:spcBef>
                <a:spcPts val="1575"/>
              </a:spcBef>
              <a:spcAft>
                <a:spcPts val="0"/>
              </a:spcAft>
              <a:buClr>
                <a:schemeClr val="dk1"/>
              </a:buClr>
              <a:buSzPts val="1800"/>
              <a:buChar char="•"/>
              <a:defRPr/>
            </a:lvl2pPr>
            <a:lvl3pPr marL="1371600" lvl="2" indent="-342900" algn="l">
              <a:lnSpc>
                <a:spcPct val="90000"/>
              </a:lnSpc>
              <a:spcBef>
                <a:spcPts val="1575"/>
              </a:spcBef>
              <a:spcAft>
                <a:spcPts val="0"/>
              </a:spcAft>
              <a:buClr>
                <a:schemeClr val="dk1"/>
              </a:buClr>
              <a:buSzPts val="1800"/>
              <a:buChar char="•"/>
              <a:defRPr/>
            </a:lvl3pPr>
            <a:lvl4pPr marL="1828800" lvl="3" indent="-342900" algn="l">
              <a:lnSpc>
                <a:spcPct val="90000"/>
              </a:lnSpc>
              <a:spcBef>
                <a:spcPts val="1575"/>
              </a:spcBef>
              <a:spcAft>
                <a:spcPts val="0"/>
              </a:spcAft>
              <a:buClr>
                <a:schemeClr val="dk1"/>
              </a:buClr>
              <a:buSzPts val="1800"/>
              <a:buChar char="•"/>
              <a:defRPr/>
            </a:lvl4pPr>
            <a:lvl5pPr marL="2286000" lvl="4" indent="-342900" algn="l">
              <a:lnSpc>
                <a:spcPct val="90000"/>
              </a:lnSpc>
              <a:spcBef>
                <a:spcPts val="1575"/>
              </a:spcBef>
              <a:spcAft>
                <a:spcPts val="0"/>
              </a:spcAft>
              <a:buClr>
                <a:schemeClr val="dk1"/>
              </a:buClr>
              <a:buSzPts val="1800"/>
              <a:buChar char="•"/>
              <a:defRPr/>
            </a:lvl5pPr>
            <a:lvl6pPr marL="2743200" lvl="5" indent="-342900" algn="l">
              <a:lnSpc>
                <a:spcPct val="90000"/>
              </a:lnSpc>
              <a:spcBef>
                <a:spcPts val="1575"/>
              </a:spcBef>
              <a:spcAft>
                <a:spcPts val="0"/>
              </a:spcAft>
              <a:buClr>
                <a:schemeClr val="dk1"/>
              </a:buClr>
              <a:buSzPts val="1800"/>
              <a:buChar char="•"/>
              <a:defRPr/>
            </a:lvl6pPr>
            <a:lvl7pPr marL="3200400" lvl="6" indent="-342900" algn="l">
              <a:lnSpc>
                <a:spcPct val="90000"/>
              </a:lnSpc>
              <a:spcBef>
                <a:spcPts val="1575"/>
              </a:spcBef>
              <a:spcAft>
                <a:spcPts val="0"/>
              </a:spcAft>
              <a:buClr>
                <a:schemeClr val="dk1"/>
              </a:buClr>
              <a:buSzPts val="1800"/>
              <a:buChar char="•"/>
              <a:defRPr/>
            </a:lvl7pPr>
            <a:lvl8pPr marL="3657600" lvl="7" indent="-342900" algn="l">
              <a:lnSpc>
                <a:spcPct val="90000"/>
              </a:lnSpc>
              <a:spcBef>
                <a:spcPts val="1575"/>
              </a:spcBef>
              <a:spcAft>
                <a:spcPts val="0"/>
              </a:spcAft>
              <a:buClr>
                <a:schemeClr val="dk1"/>
              </a:buClr>
              <a:buSzPts val="1800"/>
              <a:buChar char="•"/>
              <a:defRPr/>
            </a:lvl8pPr>
            <a:lvl9pPr marL="4114800" lvl="8" indent="-342900" algn="l">
              <a:lnSpc>
                <a:spcPct val="90000"/>
              </a:lnSpc>
              <a:spcBef>
                <a:spcPts val="1575"/>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1980029" y="36703516"/>
            <a:ext cx="6480096" cy="210834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9540141" y="36703516"/>
            <a:ext cx="9720143" cy="210834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20340300" y="36703516"/>
            <a:ext cx="6480096" cy="210834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1965030" y="9872559"/>
            <a:ext cx="24840367" cy="1647257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898"/>
              <a:buFont typeface="Calibri"/>
              <a:buNone/>
              <a:defRPr sz="18898"/>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1965030" y="26500971"/>
            <a:ext cx="24840367" cy="86625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150"/>
              </a:spcBef>
              <a:spcAft>
                <a:spcPts val="0"/>
              </a:spcAft>
              <a:buClr>
                <a:schemeClr val="dk1"/>
              </a:buClr>
              <a:buSzPts val="7559"/>
              <a:buNone/>
              <a:defRPr sz="7558">
                <a:solidFill>
                  <a:schemeClr val="dk1"/>
                </a:solidFill>
              </a:defRPr>
            </a:lvl1pPr>
            <a:lvl2pPr marL="914400" lvl="1" indent="-228600" algn="l">
              <a:lnSpc>
                <a:spcPct val="90000"/>
              </a:lnSpc>
              <a:spcBef>
                <a:spcPts val="1575"/>
              </a:spcBef>
              <a:spcAft>
                <a:spcPts val="0"/>
              </a:spcAft>
              <a:buClr>
                <a:srgbClr val="888888"/>
              </a:buClr>
              <a:buSzPts val="6299"/>
              <a:buNone/>
              <a:defRPr sz="6299">
                <a:solidFill>
                  <a:srgbClr val="888888"/>
                </a:solidFill>
              </a:defRPr>
            </a:lvl2pPr>
            <a:lvl3pPr marL="1371600" lvl="2" indent="-228600" algn="l">
              <a:lnSpc>
                <a:spcPct val="90000"/>
              </a:lnSpc>
              <a:spcBef>
                <a:spcPts val="1575"/>
              </a:spcBef>
              <a:spcAft>
                <a:spcPts val="0"/>
              </a:spcAft>
              <a:buClr>
                <a:srgbClr val="888888"/>
              </a:buClr>
              <a:buSzPts val="5669"/>
              <a:buNone/>
              <a:defRPr sz="5669">
                <a:solidFill>
                  <a:srgbClr val="888888"/>
                </a:solidFill>
              </a:defRPr>
            </a:lvl3pPr>
            <a:lvl4pPr marL="1828800" lvl="3" indent="-228600" algn="l">
              <a:lnSpc>
                <a:spcPct val="90000"/>
              </a:lnSpc>
              <a:spcBef>
                <a:spcPts val="1575"/>
              </a:spcBef>
              <a:spcAft>
                <a:spcPts val="0"/>
              </a:spcAft>
              <a:buClr>
                <a:srgbClr val="888888"/>
              </a:buClr>
              <a:buSzPts val="5040"/>
              <a:buNone/>
              <a:defRPr sz="5040">
                <a:solidFill>
                  <a:srgbClr val="888888"/>
                </a:solidFill>
              </a:defRPr>
            </a:lvl4pPr>
            <a:lvl5pPr marL="2286000" lvl="4" indent="-228600" algn="l">
              <a:lnSpc>
                <a:spcPct val="90000"/>
              </a:lnSpc>
              <a:spcBef>
                <a:spcPts val="1575"/>
              </a:spcBef>
              <a:spcAft>
                <a:spcPts val="0"/>
              </a:spcAft>
              <a:buClr>
                <a:srgbClr val="888888"/>
              </a:buClr>
              <a:buSzPts val="5040"/>
              <a:buNone/>
              <a:defRPr sz="5040">
                <a:solidFill>
                  <a:srgbClr val="888888"/>
                </a:solidFill>
              </a:defRPr>
            </a:lvl5pPr>
            <a:lvl6pPr marL="2743200" lvl="5" indent="-228600" algn="l">
              <a:lnSpc>
                <a:spcPct val="90000"/>
              </a:lnSpc>
              <a:spcBef>
                <a:spcPts val="1575"/>
              </a:spcBef>
              <a:spcAft>
                <a:spcPts val="0"/>
              </a:spcAft>
              <a:buClr>
                <a:srgbClr val="888888"/>
              </a:buClr>
              <a:buSzPts val="5040"/>
              <a:buNone/>
              <a:defRPr sz="5040">
                <a:solidFill>
                  <a:srgbClr val="888888"/>
                </a:solidFill>
              </a:defRPr>
            </a:lvl6pPr>
            <a:lvl7pPr marL="3200400" lvl="6" indent="-228600" algn="l">
              <a:lnSpc>
                <a:spcPct val="90000"/>
              </a:lnSpc>
              <a:spcBef>
                <a:spcPts val="1575"/>
              </a:spcBef>
              <a:spcAft>
                <a:spcPts val="0"/>
              </a:spcAft>
              <a:buClr>
                <a:srgbClr val="888888"/>
              </a:buClr>
              <a:buSzPts val="5040"/>
              <a:buNone/>
              <a:defRPr sz="5040">
                <a:solidFill>
                  <a:srgbClr val="888888"/>
                </a:solidFill>
              </a:defRPr>
            </a:lvl7pPr>
            <a:lvl8pPr marL="3657600" lvl="7" indent="-228600" algn="l">
              <a:lnSpc>
                <a:spcPct val="90000"/>
              </a:lnSpc>
              <a:spcBef>
                <a:spcPts val="1575"/>
              </a:spcBef>
              <a:spcAft>
                <a:spcPts val="0"/>
              </a:spcAft>
              <a:buClr>
                <a:srgbClr val="888888"/>
              </a:buClr>
              <a:buSzPts val="5040"/>
              <a:buNone/>
              <a:defRPr sz="5040">
                <a:solidFill>
                  <a:srgbClr val="888888"/>
                </a:solidFill>
              </a:defRPr>
            </a:lvl8pPr>
            <a:lvl9pPr marL="4114800" lvl="8" indent="-228600" algn="l">
              <a:lnSpc>
                <a:spcPct val="90000"/>
              </a:lnSpc>
              <a:spcBef>
                <a:spcPts val="1575"/>
              </a:spcBef>
              <a:spcAft>
                <a:spcPts val="0"/>
              </a:spcAft>
              <a:buClr>
                <a:srgbClr val="888888"/>
              </a:buClr>
              <a:buSzPts val="5040"/>
              <a:buNone/>
              <a:defRPr sz="5040">
                <a:solidFill>
                  <a:srgbClr val="888888"/>
                </a:solidFill>
              </a:defRPr>
            </a:lvl9pPr>
          </a:lstStyle>
          <a:p>
            <a:endParaRPr/>
          </a:p>
        </p:txBody>
      </p:sp>
      <p:sp>
        <p:nvSpPr>
          <p:cNvPr id="30" name="Google Shape;30;p5"/>
          <p:cNvSpPr txBox="1">
            <a:spLocks noGrp="1"/>
          </p:cNvSpPr>
          <p:nvPr>
            <p:ph type="dt" idx="10"/>
          </p:nvPr>
        </p:nvSpPr>
        <p:spPr>
          <a:xfrm>
            <a:off x="1980029" y="36703516"/>
            <a:ext cx="6480096" cy="210834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9540141" y="36703516"/>
            <a:ext cx="9720143" cy="210834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20340300" y="36703516"/>
            <a:ext cx="6480096" cy="210834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1980029" y="2108352"/>
            <a:ext cx="24840367" cy="765420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1980029" y="10541716"/>
            <a:ext cx="12240181" cy="2512595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3150"/>
              </a:spcBef>
              <a:spcAft>
                <a:spcPts val="0"/>
              </a:spcAft>
              <a:buClr>
                <a:schemeClr val="dk1"/>
              </a:buClr>
              <a:buSzPts val="1800"/>
              <a:buChar char="•"/>
              <a:defRPr/>
            </a:lvl1pPr>
            <a:lvl2pPr marL="914400" lvl="1" indent="-342900" algn="l">
              <a:lnSpc>
                <a:spcPct val="90000"/>
              </a:lnSpc>
              <a:spcBef>
                <a:spcPts val="1575"/>
              </a:spcBef>
              <a:spcAft>
                <a:spcPts val="0"/>
              </a:spcAft>
              <a:buClr>
                <a:schemeClr val="dk1"/>
              </a:buClr>
              <a:buSzPts val="1800"/>
              <a:buChar char="•"/>
              <a:defRPr/>
            </a:lvl2pPr>
            <a:lvl3pPr marL="1371600" lvl="2" indent="-342900" algn="l">
              <a:lnSpc>
                <a:spcPct val="90000"/>
              </a:lnSpc>
              <a:spcBef>
                <a:spcPts val="1575"/>
              </a:spcBef>
              <a:spcAft>
                <a:spcPts val="0"/>
              </a:spcAft>
              <a:buClr>
                <a:schemeClr val="dk1"/>
              </a:buClr>
              <a:buSzPts val="1800"/>
              <a:buChar char="•"/>
              <a:defRPr/>
            </a:lvl3pPr>
            <a:lvl4pPr marL="1828800" lvl="3" indent="-342900" algn="l">
              <a:lnSpc>
                <a:spcPct val="90000"/>
              </a:lnSpc>
              <a:spcBef>
                <a:spcPts val="1575"/>
              </a:spcBef>
              <a:spcAft>
                <a:spcPts val="0"/>
              </a:spcAft>
              <a:buClr>
                <a:schemeClr val="dk1"/>
              </a:buClr>
              <a:buSzPts val="1800"/>
              <a:buChar char="•"/>
              <a:defRPr/>
            </a:lvl4pPr>
            <a:lvl5pPr marL="2286000" lvl="4" indent="-342900" algn="l">
              <a:lnSpc>
                <a:spcPct val="90000"/>
              </a:lnSpc>
              <a:spcBef>
                <a:spcPts val="1575"/>
              </a:spcBef>
              <a:spcAft>
                <a:spcPts val="0"/>
              </a:spcAft>
              <a:buClr>
                <a:schemeClr val="dk1"/>
              </a:buClr>
              <a:buSzPts val="1800"/>
              <a:buChar char="•"/>
              <a:defRPr/>
            </a:lvl5pPr>
            <a:lvl6pPr marL="2743200" lvl="5" indent="-342900" algn="l">
              <a:lnSpc>
                <a:spcPct val="90000"/>
              </a:lnSpc>
              <a:spcBef>
                <a:spcPts val="1575"/>
              </a:spcBef>
              <a:spcAft>
                <a:spcPts val="0"/>
              </a:spcAft>
              <a:buClr>
                <a:schemeClr val="dk1"/>
              </a:buClr>
              <a:buSzPts val="1800"/>
              <a:buChar char="•"/>
              <a:defRPr/>
            </a:lvl6pPr>
            <a:lvl7pPr marL="3200400" lvl="6" indent="-342900" algn="l">
              <a:lnSpc>
                <a:spcPct val="90000"/>
              </a:lnSpc>
              <a:spcBef>
                <a:spcPts val="1575"/>
              </a:spcBef>
              <a:spcAft>
                <a:spcPts val="0"/>
              </a:spcAft>
              <a:buClr>
                <a:schemeClr val="dk1"/>
              </a:buClr>
              <a:buSzPts val="1800"/>
              <a:buChar char="•"/>
              <a:defRPr/>
            </a:lvl7pPr>
            <a:lvl8pPr marL="3657600" lvl="7" indent="-342900" algn="l">
              <a:lnSpc>
                <a:spcPct val="90000"/>
              </a:lnSpc>
              <a:spcBef>
                <a:spcPts val="1575"/>
              </a:spcBef>
              <a:spcAft>
                <a:spcPts val="0"/>
              </a:spcAft>
              <a:buClr>
                <a:schemeClr val="dk1"/>
              </a:buClr>
              <a:buSzPts val="1800"/>
              <a:buChar char="•"/>
              <a:defRPr/>
            </a:lvl8pPr>
            <a:lvl9pPr marL="4114800" lvl="8" indent="-342900" algn="l">
              <a:lnSpc>
                <a:spcPct val="90000"/>
              </a:lnSpc>
              <a:spcBef>
                <a:spcPts val="1575"/>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14580215" y="10541716"/>
            <a:ext cx="12240181" cy="2512595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3150"/>
              </a:spcBef>
              <a:spcAft>
                <a:spcPts val="0"/>
              </a:spcAft>
              <a:buClr>
                <a:schemeClr val="dk1"/>
              </a:buClr>
              <a:buSzPts val="1800"/>
              <a:buChar char="•"/>
              <a:defRPr/>
            </a:lvl1pPr>
            <a:lvl2pPr marL="914400" lvl="1" indent="-342900" algn="l">
              <a:lnSpc>
                <a:spcPct val="90000"/>
              </a:lnSpc>
              <a:spcBef>
                <a:spcPts val="1575"/>
              </a:spcBef>
              <a:spcAft>
                <a:spcPts val="0"/>
              </a:spcAft>
              <a:buClr>
                <a:schemeClr val="dk1"/>
              </a:buClr>
              <a:buSzPts val="1800"/>
              <a:buChar char="•"/>
              <a:defRPr/>
            </a:lvl2pPr>
            <a:lvl3pPr marL="1371600" lvl="2" indent="-342900" algn="l">
              <a:lnSpc>
                <a:spcPct val="90000"/>
              </a:lnSpc>
              <a:spcBef>
                <a:spcPts val="1575"/>
              </a:spcBef>
              <a:spcAft>
                <a:spcPts val="0"/>
              </a:spcAft>
              <a:buClr>
                <a:schemeClr val="dk1"/>
              </a:buClr>
              <a:buSzPts val="1800"/>
              <a:buChar char="•"/>
              <a:defRPr/>
            </a:lvl3pPr>
            <a:lvl4pPr marL="1828800" lvl="3" indent="-342900" algn="l">
              <a:lnSpc>
                <a:spcPct val="90000"/>
              </a:lnSpc>
              <a:spcBef>
                <a:spcPts val="1575"/>
              </a:spcBef>
              <a:spcAft>
                <a:spcPts val="0"/>
              </a:spcAft>
              <a:buClr>
                <a:schemeClr val="dk1"/>
              </a:buClr>
              <a:buSzPts val="1800"/>
              <a:buChar char="•"/>
              <a:defRPr/>
            </a:lvl4pPr>
            <a:lvl5pPr marL="2286000" lvl="4" indent="-342900" algn="l">
              <a:lnSpc>
                <a:spcPct val="90000"/>
              </a:lnSpc>
              <a:spcBef>
                <a:spcPts val="1575"/>
              </a:spcBef>
              <a:spcAft>
                <a:spcPts val="0"/>
              </a:spcAft>
              <a:buClr>
                <a:schemeClr val="dk1"/>
              </a:buClr>
              <a:buSzPts val="1800"/>
              <a:buChar char="•"/>
              <a:defRPr/>
            </a:lvl5pPr>
            <a:lvl6pPr marL="2743200" lvl="5" indent="-342900" algn="l">
              <a:lnSpc>
                <a:spcPct val="90000"/>
              </a:lnSpc>
              <a:spcBef>
                <a:spcPts val="1575"/>
              </a:spcBef>
              <a:spcAft>
                <a:spcPts val="0"/>
              </a:spcAft>
              <a:buClr>
                <a:schemeClr val="dk1"/>
              </a:buClr>
              <a:buSzPts val="1800"/>
              <a:buChar char="•"/>
              <a:defRPr/>
            </a:lvl6pPr>
            <a:lvl7pPr marL="3200400" lvl="6" indent="-342900" algn="l">
              <a:lnSpc>
                <a:spcPct val="90000"/>
              </a:lnSpc>
              <a:spcBef>
                <a:spcPts val="1575"/>
              </a:spcBef>
              <a:spcAft>
                <a:spcPts val="0"/>
              </a:spcAft>
              <a:buClr>
                <a:schemeClr val="dk1"/>
              </a:buClr>
              <a:buSzPts val="1800"/>
              <a:buChar char="•"/>
              <a:defRPr/>
            </a:lvl7pPr>
            <a:lvl8pPr marL="3657600" lvl="7" indent="-342900" algn="l">
              <a:lnSpc>
                <a:spcPct val="90000"/>
              </a:lnSpc>
              <a:spcBef>
                <a:spcPts val="1575"/>
              </a:spcBef>
              <a:spcAft>
                <a:spcPts val="0"/>
              </a:spcAft>
              <a:buClr>
                <a:schemeClr val="dk1"/>
              </a:buClr>
              <a:buSzPts val="1800"/>
              <a:buChar char="•"/>
              <a:defRPr/>
            </a:lvl8pPr>
            <a:lvl9pPr marL="4114800" lvl="8" indent="-342900" algn="l">
              <a:lnSpc>
                <a:spcPct val="90000"/>
              </a:lnSpc>
              <a:spcBef>
                <a:spcPts val="1575"/>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1980029" y="36703516"/>
            <a:ext cx="6480096" cy="210834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9540141" y="36703516"/>
            <a:ext cx="9720143" cy="210834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20340300" y="36703516"/>
            <a:ext cx="6480096" cy="210834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1983780" y="2108352"/>
            <a:ext cx="24840367" cy="765420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1983784" y="9707549"/>
            <a:ext cx="12183928" cy="475752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3150"/>
              </a:spcBef>
              <a:spcAft>
                <a:spcPts val="0"/>
              </a:spcAft>
              <a:buClr>
                <a:schemeClr val="dk1"/>
              </a:buClr>
              <a:buSzPts val="7559"/>
              <a:buNone/>
              <a:defRPr sz="7558" b="1"/>
            </a:lvl1pPr>
            <a:lvl2pPr marL="914400" lvl="1" indent="-228600" algn="l">
              <a:lnSpc>
                <a:spcPct val="90000"/>
              </a:lnSpc>
              <a:spcBef>
                <a:spcPts val="1575"/>
              </a:spcBef>
              <a:spcAft>
                <a:spcPts val="0"/>
              </a:spcAft>
              <a:buClr>
                <a:schemeClr val="dk1"/>
              </a:buClr>
              <a:buSzPts val="6299"/>
              <a:buNone/>
              <a:defRPr sz="6299" b="1"/>
            </a:lvl2pPr>
            <a:lvl3pPr marL="1371600" lvl="2" indent="-228600" algn="l">
              <a:lnSpc>
                <a:spcPct val="90000"/>
              </a:lnSpc>
              <a:spcBef>
                <a:spcPts val="1575"/>
              </a:spcBef>
              <a:spcAft>
                <a:spcPts val="0"/>
              </a:spcAft>
              <a:buClr>
                <a:schemeClr val="dk1"/>
              </a:buClr>
              <a:buSzPts val="5669"/>
              <a:buNone/>
              <a:defRPr sz="5669" b="1"/>
            </a:lvl3pPr>
            <a:lvl4pPr marL="1828800" lvl="3" indent="-228600" algn="l">
              <a:lnSpc>
                <a:spcPct val="90000"/>
              </a:lnSpc>
              <a:spcBef>
                <a:spcPts val="1575"/>
              </a:spcBef>
              <a:spcAft>
                <a:spcPts val="0"/>
              </a:spcAft>
              <a:buClr>
                <a:schemeClr val="dk1"/>
              </a:buClr>
              <a:buSzPts val="5040"/>
              <a:buNone/>
              <a:defRPr sz="5040" b="1"/>
            </a:lvl4pPr>
            <a:lvl5pPr marL="2286000" lvl="4" indent="-228600" algn="l">
              <a:lnSpc>
                <a:spcPct val="90000"/>
              </a:lnSpc>
              <a:spcBef>
                <a:spcPts val="1575"/>
              </a:spcBef>
              <a:spcAft>
                <a:spcPts val="0"/>
              </a:spcAft>
              <a:buClr>
                <a:schemeClr val="dk1"/>
              </a:buClr>
              <a:buSzPts val="5040"/>
              <a:buNone/>
              <a:defRPr sz="5040" b="1"/>
            </a:lvl5pPr>
            <a:lvl6pPr marL="2743200" lvl="5" indent="-228600" algn="l">
              <a:lnSpc>
                <a:spcPct val="90000"/>
              </a:lnSpc>
              <a:spcBef>
                <a:spcPts val="1575"/>
              </a:spcBef>
              <a:spcAft>
                <a:spcPts val="0"/>
              </a:spcAft>
              <a:buClr>
                <a:schemeClr val="dk1"/>
              </a:buClr>
              <a:buSzPts val="5040"/>
              <a:buNone/>
              <a:defRPr sz="5040" b="1"/>
            </a:lvl6pPr>
            <a:lvl7pPr marL="3200400" lvl="6" indent="-228600" algn="l">
              <a:lnSpc>
                <a:spcPct val="90000"/>
              </a:lnSpc>
              <a:spcBef>
                <a:spcPts val="1575"/>
              </a:spcBef>
              <a:spcAft>
                <a:spcPts val="0"/>
              </a:spcAft>
              <a:buClr>
                <a:schemeClr val="dk1"/>
              </a:buClr>
              <a:buSzPts val="5040"/>
              <a:buNone/>
              <a:defRPr sz="5040" b="1"/>
            </a:lvl7pPr>
            <a:lvl8pPr marL="3657600" lvl="7" indent="-228600" algn="l">
              <a:lnSpc>
                <a:spcPct val="90000"/>
              </a:lnSpc>
              <a:spcBef>
                <a:spcPts val="1575"/>
              </a:spcBef>
              <a:spcAft>
                <a:spcPts val="0"/>
              </a:spcAft>
              <a:buClr>
                <a:schemeClr val="dk1"/>
              </a:buClr>
              <a:buSzPts val="5040"/>
              <a:buNone/>
              <a:defRPr sz="5040" b="1"/>
            </a:lvl8pPr>
            <a:lvl9pPr marL="4114800" lvl="8" indent="-228600" algn="l">
              <a:lnSpc>
                <a:spcPct val="90000"/>
              </a:lnSpc>
              <a:spcBef>
                <a:spcPts val="1575"/>
              </a:spcBef>
              <a:spcAft>
                <a:spcPts val="0"/>
              </a:spcAft>
              <a:buClr>
                <a:schemeClr val="dk1"/>
              </a:buClr>
              <a:buSzPts val="5040"/>
              <a:buNone/>
              <a:defRPr sz="5040" b="1"/>
            </a:lvl9pPr>
          </a:lstStyle>
          <a:p>
            <a:endParaRPr/>
          </a:p>
        </p:txBody>
      </p:sp>
      <p:sp>
        <p:nvSpPr>
          <p:cNvPr id="43" name="Google Shape;43;p7"/>
          <p:cNvSpPr txBox="1">
            <a:spLocks noGrp="1"/>
          </p:cNvSpPr>
          <p:nvPr>
            <p:ph type="body" idx="2"/>
          </p:nvPr>
        </p:nvSpPr>
        <p:spPr>
          <a:xfrm>
            <a:off x="1983784" y="14465069"/>
            <a:ext cx="12183928" cy="2127593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3150"/>
              </a:spcBef>
              <a:spcAft>
                <a:spcPts val="0"/>
              </a:spcAft>
              <a:buClr>
                <a:schemeClr val="dk1"/>
              </a:buClr>
              <a:buSzPts val="1800"/>
              <a:buChar char="•"/>
              <a:defRPr/>
            </a:lvl1pPr>
            <a:lvl2pPr marL="914400" lvl="1" indent="-342900" algn="l">
              <a:lnSpc>
                <a:spcPct val="90000"/>
              </a:lnSpc>
              <a:spcBef>
                <a:spcPts val="1575"/>
              </a:spcBef>
              <a:spcAft>
                <a:spcPts val="0"/>
              </a:spcAft>
              <a:buClr>
                <a:schemeClr val="dk1"/>
              </a:buClr>
              <a:buSzPts val="1800"/>
              <a:buChar char="•"/>
              <a:defRPr/>
            </a:lvl2pPr>
            <a:lvl3pPr marL="1371600" lvl="2" indent="-342900" algn="l">
              <a:lnSpc>
                <a:spcPct val="90000"/>
              </a:lnSpc>
              <a:spcBef>
                <a:spcPts val="1575"/>
              </a:spcBef>
              <a:spcAft>
                <a:spcPts val="0"/>
              </a:spcAft>
              <a:buClr>
                <a:schemeClr val="dk1"/>
              </a:buClr>
              <a:buSzPts val="1800"/>
              <a:buChar char="•"/>
              <a:defRPr/>
            </a:lvl3pPr>
            <a:lvl4pPr marL="1828800" lvl="3" indent="-342900" algn="l">
              <a:lnSpc>
                <a:spcPct val="90000"/>
              </a:lnSpc>
              <a:spcBef>
                <a:spcPts val="1575"/>
              </a:spcBef>
              <a:spcAft>
                <a:spcPts val="0"/>
              </a:spcAft>
              <a:buClr>
                <a:schemeClr val="dk1"/>
              </a:buClr>
              <a:buSzPts val="1800"/>
              <a:buChar char="•"/>
              <a:defRPr/>
            </a:lvl4pPr>
            <a:lvl5pPr marL="2286000" lvl="4" indent="-342900" algn="l">
              <a:lnSpc>
                <a:spcPct val="90000"/>
              </a:lnSpc>
              <a:spcBef>
                <a:spcPts val="1575"/>
              </a:spcBef>
              <a:spcAft>
                <a:spcPts val="0"/>
              </a:spcAft>
              <a:buClr>
                <a:schemeClr val="dk1"/>
              </a:buClr>
              <a:buSzPts val="1800"/>
              <a:buChar char="•"/>
              <a:defRPr/>
            </a:lvl5pPr>
            <a:lvl6pPr marL="2743200" lvl="5" indent="-342900" algn="l">
              <a:lnSpc>
                <a:spcPct val="90000"/>
              </a:lnSpc>
              <a:spcBef>
                <a:spcPts val="1575"/>
              </a:spcBef>
              <a:spcAft>
                <a:spcPts val="0"/>
              </a:spcAft>
              <a:buClr>
                <a:schemeClr val="dk1"/>
              </a:buClr>
              <a:buSzPts val="1800"/>
              <a:buChar char="•"/>
              <a:defRPr/>
            </a:lvl6pPr>
            <a:lvl7pPr marL="3200400" lvl="6" indent="-342900" algn="l">
              <a:lnSpc>
                <a:spcPct val="90000"/>
              </a:lnSpc>
              <a:spcBef>
                <a:spcPts val="1575"/>
              </a:spcBef>
              <a:spcAft>
                <a:spcPts val="0"/>
              </a:spcAft>
              <a:buClr>
                <a:schemeClr val="dk1"/>
              </a:buClr>
              <a:buSzPts val="1800"/>
              <a:buChar char="•"/>
              <a:defRPr/>
            </a:lvl7pPr>
            <a:lvl8pPr marL="3657600" lvl="7" indent="-342900" algn="l">
              <a:lnSpc>
                <a:spcPct val="90000"/>
              </a:lnSpc>
              <a:spcBef>
                <a:spcPts val="1575"/>
              </a:spcBef>
              <a:spcAft>
                <a:spcPts val="0"/>
              </a:spcAft>
              <a:buClr>
                <a:schemeClr val="dk1"/>
              </a:buClr>
              <a:buSzPts val="1800"/>
              <a:buChar char="•"/>
              <a:defRPr/>
            </a:lvl8pPr>
            <a:lvl9pPr marL="4114800" lvl="8" indent="-342900" algn="l">
              <a:lnSpc>
                <a:spcPct val="90000"/>
              </a:lnSpc>
              <a:spcBef>
                <a:spcPts val="1575"/>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14580217" y="9707549"/>
            <a:ext cx="12243932" cy="475752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3150"/>
              </a:spcBef>
              <a:spcAft>
                <a:spcPts val="0"/>
              </a:spcAft>
              <a:buClr>
                <a:schemeClr val="dk1"/>
              </a:buClr>
              <a:buSzPts val="7559"/>
              <a:buNone/>
              <a:defRPr sz="7558" b="1"/>
            </a:lvl1pPr>
            <a:lvl2pPr marL="914400" lvl="1" indent="-228600" algn="l">
              <a:lnSpc>
                <a:spcPct val="90000"/>
              </a:lnSpc>
              <a:spcBef>
                <a:spcPts val="1575"/>
              </a:spcBef>
              <a:spcAft>
                <a:spcPts val="0"/>
              </a:spcAft>
              <a:buClr>
                <a:schemeClr val="dk1"/>
              </a:buClr>
              <a:buSzPts val="6299"/>
              <a:buNone/>
              <a:defRPr sz="6299" b="1"/>
            </a:lvl2pPr>
            <a:lvl3pPr marL="1371600" lvl="2" indent="-228600" algn="l">
              <a:lnSpc>
                <a:spcPct val="90000"/>
              </a:lnSpc>
              <a:spcBef>
                <a:spcPts val="1575"/>
              </a:spcBef>
              <a:spcAft>
                <a:spcPts val="0"/>
              </a:spcAft>
              <a:buClr>
                <a:schemeClr val="dk1"/>
              </a:buClr>
              <a:buSzPts val="5669"/>
              <a:buNone/>
              <a:defRPr sz="5669" b="1"/>
            </a:lvl3pPr>
            <a:lvl4pPr marL="1828800" lvl="3" indent="-228600" algn="l">
              <a:lnSpc>
                <a:spcPct val="90000"/>
              </a:lnSpc>
              <a:spcBef>
                <a:spcPts val="1575"/>
              </a:spcBef>
              <a:spcAft>
                <a:spcPts val="0"/>
              </a:spcAft>
              <a:buClr>
                <a:schemeClr val="dk1"/>
              </a:buClr>
              <a:buSzPts val="5040"/>
              <a:buNone/>
              <a:defRPr sz="5040" b="1"/>
            </a:lvl4pPr>
            <a:lvl5pPr marL="2286000" lvl="4" indent="-228600" algn="l">
              <a:lnSpc>
                <a:spcPct val="90000"/>
              </a:lnSpc>
              <a:spcBef>
                <a:spcPts val="1575"/>
              </a:spcBef>
              <a:spcAft>
                <a:spcPts val="0"/>
              </a:spcAft>
              <a:buClr>
                <a:schemeClr val="dk1"/>
              </a:buClr>
              <a:buSzPts val="5040"/>
              <a:buNone/>
              <a:defRPr sz="5040" b="1"/>
            </a:lvl5pPr>
            <a:lvl6pPr marL="2743200" lvl="5" indent="-228600" algn="l">
              <a:lnSpc>
                <a:spcPct val="90000"/>
              </a:lnSpc>
              <a:spcBef>
                <a:spcPts val="1575"/>
              </a:spcBef>
              <a:spcAft>
                <a:spcPts val="0"/>
              </a:spcAft>
              <a:buClr>
                <a:schemeClr val="dk1"/>
              </a:buClr>
              <a:buSzPts val="5040"/>
              <a:buNone/>
              <a:defRPr sz="5040" b="1"/>
            </a:lvl6pPr>
            <a:lvl7pPr marL="3200400" lvl="6" indent="-228600" algn="l">
              <a:lnSpc>
                <a:spcPct val="90000"/>
              </a:lnSpc>
              <a:spcBef>
                <a:spcPts val="1575"/>
              </a:spcBef>
              <a:spcAft>
                <a:spcPts val="0"/>
              </a:spcAft>
              <a:buClr>
                <a:schemeClr val="dk1"/>
              </a:buClr>
              <a:buSzPts val="5040"/>
              <a:buNone/>
              <a:defRPr sz="5040" b="1"/>
            </a:lvl7pPr>
            <a:lvl8pPr marL="3657600" lvl="7" indent="-228600" algn="l">
              <a:lnSpc>
                <a:spcPct val="90000"/>
              </a:lnSpc>
              <a:spcBef>
                <a:spcPts val="1575"/>
              </a:spcBef>
              <a:spcAft>
                <a:spcPts val="0"/>
              </a:spcAft>
              <a:buClr>
                <a:schemeClr val="dk1"/>
              </a:buClr>
              <a:buSzPts val="5040"/>
              <a:buNone/>
              <a:defRPr sz="5040" b="1"/>
            </a:lvl8pPr>
            <a:lvl9pPr marL="4114800" lvl="8" indent="-228600" algn="l">
              <a:lnSpc>
                <a:spcPct val="90000"/>
              </a:lnSpc>
              <a:spcBef>
                <a:spcPts val="1575"/>
              </a:spcBef>
              <a:spcAft>
                <a:spcPts val="0"/>
              </a:spcAft>
              <a:buClr>
                <a:schemeClr val="dk1"/>
              </a:buClr>
              <a:buSzPts val="5040"/>
              <a:buNone/>
              <a:defRPr sz="5040" b="1"/>
            </a:lvl9pPr>
          </a:lstStyle>
          <a:p>
            <a:endParaRPr/>
          </a:p>
        </p:txBody>
      </p:sp>
      <p:sp>
        <p:nvSpPr>
          <p:cNvPr id="45" name="Google Shape;45;p7"/>
          <p:cNvSpPr txBox="1">
            <a:spLocks noGrp="1"/>
          </p:cNvSpPr>
          <p:nvPr>
            <p:ph type="body" idx="4"/>
          </p:nvPr>
        </p:nvSpPr>
        <p:spPr>
          <a:xfrm>
            <a:off x="14580217" y="14465069"/>
            <a:ext cx="12243932" cy="2127593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3150"/>
              </a:spcBef>
              <a:spcAft>
                <a:spcPts val="0"/>
              </a:spcAft>
              <a:buClr>
                <a:schemeClr val="dk1"/>
              </a:buClr>
              <a:buSzPts val="1800"/>
              <a:buChar char="•"/>
              <a:defRPr/>
            </a:lvl1pPr>
            <a:lvl2pPr marL="914400" lvl="1" indent="-342900" algn="l">
              <a:lnSpc>
                <a:spcPct val="90000"/>
              </a:lnSpc>
              <a:spcBef>
                <a:spcPts val="1575"/>
              </a:spcBef>
              <a:spcAft>
                <a:spcPts val="0"/>
              </a:spcAft>
              <a:buClr>
                <a:schemeClr val="dk1"/>
              </a:buClr>
              <a:buSzPts val="1800"/>
              <a:buChar char="•"/>
              <a:defRPr/>
            </a:lvl2pPr>
            <a:lvl3pPr marL="1371600" lvl="2" indent="-342900" algn="l">
              <a:lnSpc>
                <a:spcPct val="90000"/>
              </a:lnSpc>
              <a:spcBef>
                <a:spcPts val="1575"/>
              </a:spcBef>
              <a:spcAft>
                <a:spcPts val="0"/>
              </a:spcAft>
              <a:buClr>
                <a:schemeClr val="dk1"/>
              </a:buClr>
              <a:buSzPts val="1800"/>
              <a:buChar char="•"/>
              <a:defRPr/>
            </a:lvl3pPr>
            <a:lvl4pPr marL="1828800" lvl="3" indent="-342900" algn="l">
              <a:lnSpc>
                <a:spcPct val="90000"/>
              </a:lnSpc>
              <a:spcBef>
                <a:spcPts val="1575"/>
              </a:spcBef>
              <a:spcAft>
                <a:spcPts val="0"/>
              </a:spcAft>
              <a:buClr>
                <a:schemeClr val="dk1"/>
              </a:buClr>
              <a:buSzPts val="1800"/>
              <a:buChar char="•"/>
              <a:defRPr/>
            </a:lvl4pPr>
            <a:lvl5pPr marL="2286000" lvl="4" indent="-342900" algn="l">
              <a:lnSpc>
                <a:spcPct val="90000"/>
              </a:lnSpc>
              <a:spcBef>
                <a:spcPts val="1575"/>
              </a:spcBef>
              <a:spcAft>
                <a:spcPts val="0"/>
              </a:spcAft>
              <a:buClr>
                <a:schemeClr val="dk1"/>
              </a:buClr>
              <a:buSzPts val="1800"/>
              <a:buChar char="•"/>
              <a:defRPr/>
            </a:lvl5pPr>
            <a:lvl6pPr marL="2743200" lvl="5" indent="-342900" algn="l">
              <a:lnSpc>
                <a:spcPct val="90000"/>
              </a:lnSpc>
              <a:spcBef>
                <a:spcPts val="1575"/>
              </a:spcBef>
              <a:spcAft>
                <a:spcPts val="0"/>
              </a:spcAft>
              <a:buClr>
                <a:schemeClr val="dk1"/>
              </a:buClr>
              <a:buSzPts val="1800"/>
              <a:buChar char="•"/>
              <a:defRPr/>
            </a:lvl6pPr>
            <a:lvl7pPr marL="3200400" lvl="6" indent="-342900" algn="l">
              <a:lnSpc>
                <a:spcPct val="90000"/>
              </a:lnSpc>
              <a:spcBef>
                <a:spcPts val="1575"/>
              </a:spcBef>
              <a:spcAft>
                <a:spcPts val="0"/>
              </a:spcAft>
              <a:buClr>
                <a:schemeClr val="dk1"/>
              </a:buClr>
              <a:buSzPts val="1800"/>
              <a:buChar char="•"/>
              <a:defRPr/>
            </a:lvl7pPr>
            <a:lvl8pPr marL="3657600" lvl="7" indent="-342900" algn="l">
              <a:lnSpc>
                <a:spcPct val="90000"/>
              </a:lnSpc>
              <a:spcBef>
                <a:spcPts val="1575"/>
              </a:spcBef>
              <a:spcAft>
                <a:spcPts val="0"/>
              </a:spcAft>
              <a:buClr>
                <a:schemeClr val="dk1"/>
              </a:buClr>
              <a:buSzPts val="1800"/>
              <a:buChar char="•"/>
              <a:defRPr/>
            </a:lvl8pPr>
            <a:lvl9pPr marL="4114800" lvl="8" indent="-342900" algn="l">
              <a:lnSpc>
                <a:spcPct val="90000"/>
              </a:lnSpc>
              <a:spcBef>
                <a:spcPts val="1575"/>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1980029" y="36703516"/>
            <a:ext cx="6480096" cy="210834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9540141" y="36703516"/>
            <a:ext cx="9720143" cy="210834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20340300" y="36703516"/>
            <a:ext cx="6480096" cy="210834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1980029" y="2108352"/>
            <a:ext cx="24840367" cy="765420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1980029" y="36703516"/>
            <a:ext cx="6480096" cy="210834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9540141" y="36703516"/>
            <a:ext cx="9720143" cy="210834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20340300" y="36703516"/>
            <a:ext cx="6480096" cy="210834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9"/>
          <p:cNvSpPr txBox="1">
            <a:spLocks noGrp="1"/>
          </p:cNvSpPr>
          <p:nvPr>
            <p:ph type="dt" idx="10"/>
          </p:nvPr>
        </p:nvSpPr>
        <p:spPr>
          <a:xfrm>
            <a:off x="1980029" y="36703516"/>
            <a:ext cx="6480096" cy="210834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9"/>
          <p:cNvSpPr txBox="1">
            <a:spLocks noGrp="1"/>
          </p:cNvSpPr>
          <p:nvPr>
            <p:ph type="ftr" idx="11"/>
          </p:nvPr>
        </p:nvSpPr>
        <p:spPr>
          <a:xfrm>
            <a:off x="9540141" y="36703516"/>
            <a:ext cx="9720143" cy="210834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9"/>
          <p:cNvSpPr txBox="1">
            <a:spLocks noGrp="1"/>
          </p:cNvSpPr>
          <p:nvPr>
            <p:ph type="sldNum" idx="12"/>
          </p:nvPr>
        </p:nvSpPr>
        <p:spPr>
          <a:xfrm>
            <a:off x="20340300" y="36703516"/>
            <a:ext cx="6480096" cy="210834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10"/>
          <p:cNvSpPr txBox="1">
            <a:spLocks noGrp="1"/>
          </p:cNvSpPr>
          <p:nvPr>
            <p:ph type="title"/>
          </p:nvPr>
        </p:nvSpPr>
        <p:spPr>
          <a:xfrm>
            <a:off x="1983780" y="2640012"/>
            <a:ext cx="9288887" cy="924004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0079"/>
              <a:buFont typeface="Calibri"/>
              <a:buNone/>
              <a:defRPr sz="1007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0"/>
          <p:cNvSpPr txBox="1">
            <a:spLocks noGrp="1"/>
          </p:cNvSpPr>
          <p:nvPr>
            <p:ph type="body" idx="1"/>
          </p:nvPr>
        </p:nvSpPr>
        <p:spPr>
          <a:xfrm>
            <a:off x="12243932" y="5701703"/>
            <a:ext cx="14580215" cy="28141800"/>
          </a:xfrm>
          <a:prstGeom prst="rect">
            <a:avLst/>
          </a:prstGeom>
          <a:noFill/>
          <a:ln>
            <a:noFill/>
          </a:ln>
        </p:spPr>
        <p:txBody>
          <a:bodyPr spcFirstLastPara="1" wrap="square" lIns="91425" tIns="45700" rIns="91425" bIns="45700" anchor="t" anchorCtr="0">
            <a:normAutofit/>
          </a:bodyPr>
          <a:lstStyle>
            <a:lvl1pPr marL="457200" lvl="0" indent="-868616" algn="l">
              <a:lnSpc>
                <a:spcPct val="90000"/>
              </a:lnSpc>
              <a:spcBef>
                <a:spcPts val="3150"/>
              </a:spcBef>
              <a:spcAft>
                <a:spcPts val="0"/>
              </a:spcAft>
              <a:buClr>
                <a:schemeClr val="dk1"/>
              </a:buClr>
              <a:buSzPts val="10079"/>
              <a:buChar char="•"/>
              <a:defRPr sz="10079"/>
            </a:lvl1pPr>
            <a:lvl2pPr marL="914400" lvl="1" indent="-788606" algn="l">
              <a:lnSpc>
                <a:spcPct val="90000"/>
              </a:lnSpc>
              <a:spcBef>
                <a:spcPts val="1575"/>
              </a:spcBef>
              <a:spcAft>
                <a:spcPts val="0"/>
              </a:spcAft>
              <a:buClr>
                <a:schemeClr val="dk1"/>
              </a:buClr>
              <a:buSzPts val="8819"/>
              <a:buChar char="•"/>
              <a:defRPr sz="8819"/>
            </a:lvl2pPr>
            <a:lvl3pPr marL="1371600" lvl="2" indent="-708596" algn="l">
              <a:lnSpc>
                <a:spcPct val="90000"/>
              </a:lnSpc>
              <a:spcBef>
                <a:spcPts val="1575"/>
              </a:spcBef>
              <a:spcAft>
                <a:spcPts val="0"/>
              </a:spcAft>
              <a:buClr>
                <a:schemeClr val="dk1"/>
              </a:buClr>
              <a:buSzPts val="7559"/>
              <a:buChar char="•"/>
              <a:defRPr sz="7558"/>
            </a:lvl3pPr>
            <a:lvl4pPr marL="1828800" lvl="3" indent="-628586" algn="l">
              <a:lnSpc>
                <a:spcPct val="90000"/>
              </a:lnSpc>
              <a:spcBef>
                <a:spcPts val="1575"/>
              </a:spcBef>
              <a:spcAft>
                <a:spcPts val="0"/>
              </a:spcAft>
              <a:buClr>
                <a:schemeClr val="dk1"/>
              </a:buClr>
              <a:buSzPts val="6299"/>
              <a:buChar char="•"/>
              <a:defRPr sz="6299"/>
            </a:lvl4pPr>
            <a:lvl5pPr marL="2286000" lvl="4" indent="-628586" algn="l">
              <a:lnSpc>
                <a:spcPct val="90000"/>
              </a:lnSpc>
              <a:spcBef>
                <a:spcPts val="1575"/>
              </a:spcBef>
              <a:spcAft>
                <a:spcPts val="0"/>
              </a:spcAft>
              <a:buClr>
                <a:schemeClr val="dk1"/>
              </a:buClr>
              <a:buSzPts val="6299"/>
              <a:buChar char="•"/>
              <a:defRPr sz="6299"/>
            </a:lvl5pPr>
            <a:lvl6pPr marL="2743200" lvl="5" indent="-628586" algn="l">
              <a:lnSpc>
                <a:spcPct val="90000"/>
              </a:lnSpc>
              <a:spcBef>
                <a:spcPts val="1575"/>
              </a:spcBef>
              <a:spcAft>
                <a:spcPts val="0"/>
              </a:spcAft>
              <a:buClr>
                <a:schemeClr val="dk1"/>
              </a:buClr>
              <a:buSzPts val="6299"/>
              <a:buChar char="•"/>
              <a:defRPr sz="6299"/>
            </a:lvl6pPr>
            <a:lvl7pPr marL="3200400" lvl="6" indent="-628586" algn="l">
              <a:lnSpc>
                <a:spcPct val="90000"/>
              </a:lnSpc>
              <a:spcBef>
                <a:spcPts val="1575"/>
              </a:spcBef>
              <a:spcAft>
                <a:spcPts val="0"/>
              </a:spcAft>
              <a:buClr>
                <a:schemeClr val="dk1"/>
              </a:buClr>
              <a:buSzPts val="6299"/>
              <a:buChar char="•"/>
              <a:defRPr sz="6299"/>
            </a:lvl7pPr>
            <a:lvl8pPr marL="3657600" lvl="7" indent="-628586" algn="l">
              <a:lnSpc>
                <a:spcPct val="90000"/>
              </a:lnSpc>
              <a:spcBef>
                <a:spcPts val="1575"/>
              </a:spcBef>
              <a:spcAft>
                <a:spcPts val="0"/>
              </a:spcAft>
              <a:buClr>
                <a:schemeClr val="dk1"/>
              </a:buClr>
              <a:buSzPts val="6299"/>
              <a:buChar char="•"/>
              <a:defRPr sz="6299"/>
            </a:lvl8pPr>
            <a:lvl9pPr marL="4114800" lvl="8" indent="-628586" algn="l">
              <a:lnSpc>
                <a:spcPct val="90000"/>
              </a:lnSpc>
              <a:spcBef>
                <a:spcPts val="1575"/>
              </a:spcBef>
              <a:spcAft>
                <a:spcPts val="0"/>
              </a:spcAft>
              <a:buClr>
                <a:schemeClr val="dk1"/>
              </a:buClr>
              <a:buSzPts val="6299"/>
              <a:buChar char="•"/>
              <a:defRPr sz="6299"/>
            </a:lvl9pPr>
          </a:lstStyle>
          <a:p>
            <a:endParaRPr/>
          </a:p>
        </p:txBody>
      </p:sp>
      <p:sp>
        <p:nvSpPr>
          <p:cNvPr id="61" name="Google Shape;61;p10"/>
          <p:cNvSpPr txBox="1">
            <a:spLocks noGrp="1"/>
          </p:cNvSpPr>
          <p:nvPr>
            <p:ph type="body" idx="2"/>
          </p:nvPr>
        </p:nvSpPr>
        <p:spPr>
          <a:xfrm>
            <a:off x="1983780" y="11880056"/>
            <a:ext cx="9288887" cy="2200927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150"/>
              </a:spcBef>
              <a:spcAft>
                <a:spcPts val="0"/>
              </a:spcAft>
              <a:buClr>
                <a:schemeClr val="dk1"/>
              </a:buClr>
              <a:buSzPts val="5040"/>
              <a:buNone/>
              <a:defRPr sz="5040"/>
            </a:lvl1pPr>
            <a:lvl2pPr marL="914400" lvl="1" indent="-228600" algn="l">
              <a:lnSpc>
                <a:spcPct val="90000"/>
              </a:lnSpc>
              <a:spcBef>
                <a:spcPts val="1575"/>
              </a:spcBef>
              <a:spcAft>
                <a:spcPts val="0"/>
              </a:spcAft>
              <a:buClr>
                <a:schemeClr val="dk1"/>
              </a:buClr>
              <a:buSzPts val="4410"/>
              <a:buNone/>
              <a:defRPr sz="4410"/>
            </a:lvl2pPr>
            <a:lvl3pPr marL="1371600" lvl="2" indent="-228600" algn="l">
              <a:lnSpc>
                <a:spcPct val="90000"/>
              </a:lnSpc>
              <a:spcBef>
                <a:spcPts val="1575"/>
              </a:spcBef>
              <a:spcAft>
                <a:spcPts val="0"/>
              </a:spcAft>
              <a:buClr>
                <a:schemeClr val="dk1"/>
              </a:buClr>
              <a:buSzPts val="3780"/>
              <a:buNone/>
              <a:defRPr sz="3780"/>
            </a:lvl3pPr>
            <a:lvl4pPr marL="1828800" lvl="3" indent="-228600" algn="l">
              <a:lnSpc>
                <a:spcPct val="90000"/>
              </a:lnSpc>
              <a:spcBef>
                <a:spcPts val="1575"/>
              </a:spcBef>
              <a:spcAft>
                <a:spcPts val="0"/>
              </a:spcAft>
              <a:buClr>
                <a:schemeClr val="dk1"/>
              </a:buClr>
              <a:buSzPts val="3150"/>
              <a:buNone/>
              <a:defRPr sz="3150"/>
            </a:lvl4pPr>
            <a:lvl5pPr marL="2286000" lvl="4" indent="-228600" algn="l">
              <a:lnSpc>
                <a:spcPct val="90000"/>
              </a:lnSpc>
              <a:spcBef>
                <a:spcPts val="1575"/>
              </a:spcBef>
              <a:spcAft>
                <a:spcPts val="0"/>
              </a:spcAft>
              <a:buClr>
                <a:schemeClr val="dk1"/>
              </a:buClr>
              <a:buSzPts val="3150"/>
              <a:buNone/>
              <a:defRPr sz="3150"/>
            </a:lvl5pPr>
            <a:lvl6pPr marL="2743200" lvl="5" indent="-228600" algn="l">
              <a:lnSpc>
                <a:spcPct val="90000"/>
              </a:lnSpc>
              <a:spcBef>
                <a:spcPts val="1575"/>
              </a:spcBef>
              <a:spcAft>
                <a:spcPts val="0"/>
              </a:spcAft>
              <a:buClr>
                <a:schemeClr val="dk1"/>
              </a:buClr>
              <a:buSzPts val="3150"/>
              <a:buNone/>
              <a:defRPr sz="3150"/>
            </a:lvl6pPr>
            <a:lvl7pPr marL="3200400" lvl="6" indent="-228600" algn="l">
              <a:lnSpc>
                <a:spcPct val="90000"/>
              </a:lnSpc>
              <a:spcBef>
                <a:spcPts val="1575"/>
              </a:spcBef>
              <a:spcAft>
                <a:spcPts val="0"/>
              </a:spcAft>
              <a:buClr>
                <a:schemeClr val="dk1"/>
              </a:buClr>
              <a:buSzPts val="3150"/>
              <a:buNone/>
              <a:defRPr sz="3150"/>
            </a:lvl7pPr>
            <a:lvl8pPr marL="3657600" lvl="7" indent="-228600" algn="l">
              <a:lnSpc>
                <a:spcPct val="90000"/>
              </a:lnSpc>
              <a:spcBef>
                <a:spcPts val="1575"/>
              </a:spcBef>
              <a:spcAft>
                <a:spcPts val="0"/>
              </a:spcAft>
              <a:buClr>
                <a:schemeClr val="dk1"/>
              </a:buClr>
              <a:buSzPts val="3150"/>
              <a:buNone/>
              <a:defRPr sz="3150"/>
            </a:lvl8pPr>
            <a:lvl9pPr marL="4114800" lvl="8" indent="-228600" algn="l">
              <a:lnSpc>
                <a:spcPct val="90000"/>
              </a:lnSpc>
              <a:spcBef>
                <a:spcPts val="1575"/>
              </a:spcBef>
              <a:spcAft>
                <a:spcPts val="0"/>
              </a:spcAft>
              <a:buClr>
                <a:schemeClr val="dk1"/>
              </a:buClr>
              <a:buSzPts val="3150"/>
              <a:buNone/>
              <a:defRPr sz="3150"/>
            </a:lvl9pPr>
          </a:lstStyle>
          <a:p>
            <a:endParaRPr/>
          </a:p>
        </p:txBody>
      </p:sp>
      <p:sp>
        <p:nvSpPr>
          <p:cNvPr id="62" name="Google Shape;62;p10"/>
          <p:cNvSpPr txBox="1">
            <a:spLocks noGrp="1"/>
          </p:cNvSpPr>
          <p:nvPr>
            <p:ph type="dt" idx="10"/>
          </p:nvPr>
        </p:nvSpPr>
        <p:spPr>
          <a:xfrm>
            <a:off x="1980029" y="36703516"/>
            <a:ext cx="6480096" cy="210834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0"/>
          <p:cNvSpPr txBox="1">
            <a:spLocks noGrp="1"/>
          </p:cNvSpPr>
          <p:nvPr>
            <p:ph type="ftr" idx="11"/>
          </p:nvPr>
        </p:nvSpPr>
        <p:spPr>
          <a:xfrm>
            <a:off x="9540141" y="36703516"/>
            <a:ext cx="9720143" cy="210834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0"/>
          <p:cNvSpPr txBox="1">
            <a:spLocks noGrp="1"/>
          </p:cNvSpPr>
          <p:nvPr>
            <p:ph type="sldNum" idx="12"/>
          </p:nvPr>
        </p:nvSpPr>
        <p:spPr>
          <a:xfrm>
            <a:off x="20340300" y="36703516"/>
            <a:ext cx="6480096" cy="210834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11"/>
          <p:cNvSpPr txBox="1">
            <a:spLocks noGrp="1"/>
          </p:cNvSpPr>
          <p:nvPr>
            <p:ph type="title"/>
          </p:nvPr>
        </p:nvSpPr>
        <p:spPr>
          <a:xfrm>
            <a:off x="1983780" y="2640012"/>
            <a:ext cx="9288887" cy="924004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0079"/>
              <a:buFont typeface="Calibri"/>
              <a:buNone/>
              <a:defRPr sz="1007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1"/>
          <p:cNvSpPr>
            <a:spLocks noGrp="1"/>
          </p:cNvSpPr>
          <p:nvPr>
            <p:ph type="pic" idx="2"/>
          </p:nvPr>
        </p:nvSpPr>
        <p:spPr>
          <a:xfrm>
            <a:off x="12243932" y="5701703"/>
            <a:ext cx="14580215" cy="28141800"/>
          </a:xfrm>
          <a:prstGeom prst="rect">
            <a:avLst/>
          </a:prstGeom>
          <a:noFill/>
          <a:ln>
            <a:noFill/>
          </a:ln>
        </p:spPr>
      </p:sp>
      <p:sp>
        <p:nvSpPr>
          <p:cNvPr id="68" name="Google Shape;68;p11"/>
          <p:cNvSpPr txBox="1">
            <a:spLocks noGrp="1"/>
          </p:cNvSpPr>
          <p:nvPr>
            <p:ph type="body" idx="1"/>
          </p:nvPr>
        </p:nvSpPr>
        <p:spPr>
          <a:xfrm>
            <a:off x="1983780" y="11880056"/>
            <a:ext cx="9288887" cy="2200927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150"/>
              </a:spcBef>
              <a:spcAft>
                <a:spcPts val="0"/>
              </a:spcAft>
              <a:buClr>
                <a:schemeClr val="dk1"/>
              </a:buClr>
              <a:buSzPts val="5040"/>
              <a:buNone/>
              <a:defRPr sz="5040"/>
            </a:lvl1pPr>
            <a:lvl2pPr marL="914400" lvl="1" indent="-228600" algn="l">
              <a:lnSpc>
                <a:spcPct val="90000"/>
              </a:lnSpc>
              <a:spcBef>
                <a:spcPts val="1575"/>
              </a:spcBef>
              <a:spcAft>
                <a:spcPts val="0"/>
              </a:spcAft>
              <a:buClr>
                <a:schemeClr val="dk1"/>
              </a:buClr>
              <a:buSzPts val="4410"/>
              <a:buNone/>
              <a:defRPr sz="4410"/>
            </a:lvl2pPr>
            <a:lvl3pPr marL="1371600" lvl="2" indent="-228600" algn="l">
              <a:lnSpc>
                <a:spcPct val="90000"/>
              </a:lnSpc>
              <a:spcBef>
                <a:spcPts val="1575"/>
              </a:spcBef>
              <a:spcAft>
                <a:spcPts val="0"/>
              </a:spcAft>
              <a:buClr>
                <a:schemeClr val="dk1"/>
              </a:buClr>
              <a:buSzPts val="3780"/>
              <a:buNone/>
              <a:defRPr sz="3780"/>
            </a:lvl3pPr>
            <a:lvl4pPr marL="1828800" lvl="3" indent="-228600" algn="l">
              <a:lnSpc>
                <a:spcPct val="90000"/>
              </a:lnSpc>
              <a:spcBef>
                <a:spcPts val="1575"/>
              </a:spcBef>
              <a:spcAft>
                <a:spcPts val="0"/>
              </a:spcAft>
              <a:buClr>
                <a:schemeClr val="dk1"/>
              </a:buClr>
              <a:buSzPts val="3150"/>
              <a:buNone/>
              <a:defRPr sz="3150"/>
            </a:lvl4pPr>
            <a:lvl5pPr marL="2286000" lvl="4" indent="-228600" algn="l">
              <a:lnSpc>
                <a:spcPct val="90000"/>
              </a:lnSpc>
              <a:spcBef>
                <a:spcPts val="1575"/>
              </a:spcBef>
              <a:spcAft>
                <a:spcPts val="0"/>
              </a:spcAft>
              <a:buClr>
                <a:schemeClr val="dk1"/>
              </a:buClr>
              <a:buSzPts val="3150"/>
              <a:buNone/>
              <a:defRPr sz="3150"/>
            </a:lvl5pPr>
            <a:lvl6pPr marL="2743200" lvl="5" indent="-228600" algn="l">
              <a:lnSpc>
                <a:spcPct val="90000"/>
              </a:lnSpc>
              <a:spcBef>
                <a:spcPts val="1575"/>
              </a:spcBef>
              <a:spcAft>
                <a:spcPts val="0"/>
              </a:spcAft>
              <a:buClr>
                <a:schemeClr val="dk1"/>
              </a:buClr>
              <a:buSzPts val="3150"/>
              <a:buNone/>
              <a:defRPr sz="3150"/>
            </a:lvl6pPr>
            <a:lvl7pPr marL="3200400" lvl="6" indent="-228600" algn="l">
              <a:lnSpc>
                <a:spcPct val="90000"/>
              </a:lnSpc>
              <a:spcBef>
                <a:spcPts val="1575"/>
              </a:spcBef>
              <a:spcAft>
                <a:spcPts val="0"/>
              </a:spcAft>
              <a:buClr>
                <a:schemeClr val="dk1"/>
              </a:buClr>
              <a:buSzPts val="3150"/>
              <a:buNone/>
              <a:defRPr sz="3150"/>
            </a:lvl7pPr>
            <a:lvl8pPr marL="3657600" lvl="7" indent="-228600" algn="l">
              <a:lnSpc>
                <a:spcPct val="90000"/>
              </a:lnSpc>
              <a:spcBef>
                <a:spcPts val="1575"/>
              </a:spcBef>
              <a:spcAft>
                <a:spcPts val="0"/>
              </a:spcAft>
              <a:buClr>
                <a:schemeClr val="dk1"/>
              </a:buClr>
              <a:buSzPts val="3150"/>
              <a:buNone/>
              <a:defRPr sz="3150"/>
            </a:lvl8pPr>
            <a:lvl9pPr marL="4114800" lvl="8" indent="-228600" algn="l">
              <a:lnSpc>
                <a:spcPct val="90000"/>
              </a:lnSpc>
              <a:spcBef>
                <a:spcPts val="1575"/>
              </a:spcBef>
              <a:spcAft>
                <a:spcPts val="0"/>
              </a:spcAft>
              <a:buClr>
                <a:schemeClr val="dk1"/>
              </a:buClr>
              <a:buSzPts val="3150"/>
              <a:buNone/>
              <a:defRPr sz="3150"/>
            </a:lvl9pPr>
          </a:lstStyle>
          <a:p>
            <a:endParaRPr/>
          </a:p>
        </p:txBody>
      </p:sp>
      <p:sp>
        <p:nvSpPr>
          <p:cNvPr id="69" name="Google Shape;69;p11"/>
          <p:cNvSpPr txBox="1">
            <a:spLocks noGrp="1"/>
          </p:cNvSpPr>
          <p:nvPr>
            <p:ph type="dt" idx="10"/>
          </p:nvPr>
        </p:nvSpPr>
        <p:spPr>
          <a:xfrm>
            <a:off x="1980029" y="36703516"/>
            <a:ext cx="6480096" cy="210834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1"/>
          <p:cNvSpPr txBox="1">
            <a:spLocks noGrp="1"/>
          </p:cNvSpPr>
          <p:nvPr>
            <p:ph type="ftr" idx="11"/>
          </p:nvPr>
        </p:nvSpPr>
        <p:spPr>
          <a:xfrm>
            <a:off x="9540141" y="36703516"/>
            <a:ext cx="9720143" cy="210834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1"/>
          <p:cNvSpPr txBox="1">
            <a:spLocks noGrp="1"/>
          </p:cNvSpPr>
          <p:nvPr>
            <p:ph type="sldNum" idx="12"/>
          </p:nvPr>
        </p:nvSpPr>
        <p:spPr>
          <a:xfrm>
            <a:off x="20340300" y="36703516"/>
            <a:ext cx="6480096" cy="210834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1980029" y="2108352"/>
            <a:ext cx="24840367" cy="765420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3859"/>
              <a:buFont typeface="Calibri"/>
              <a:buNone/>
              <a:defRPr sz="13859"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
          <p:cNvSpPr txBox="1">
            <a:spLocks noGrp="1"/>
          </p:cNvSpPr>
          <p:nvPr>
            <p:ph type="body" idx="1"/>
          </p:nvPr>
        </p:nvSpPr>
        <p:spPr>
          <a:xfrm>
            <a:off x="1980029" y="10541716"/>
            <a:ext cx="24840367" cy="25125956"/>
          </a:xfrm>
          <a:prstGeom prst="rect">
            <a:avLst/>
          </a:prstGeom>
          <a:noFill/>
          <a:ln>
            <a:noFill/>
          </a:ln>
        </p:spPr>
        <p:txBody>
          <a:bodyPr spcFirstLastPara="1" wrap="square" lIns="91425" tIns="45700" rIns="91425" bIns="45700" anchor="t" anchorCtr="0">
            <a:normAutofit/>
          </a:bodyPr>
          <a:lstStyle>
            <a:lvl1pPr marL="457200" marR="0" lvl="0" indent="-788606" algn="l" rtl="0">
              <a:lnSpc>
                <a:spcPct val="90000"/>
              </a:lnSpc>
              <a:spcBef>
                <a:spcPts val="3150"/>
              </a:spcBef>
              <a:spcAft>
                <a:spcPts val="0"/>
              </a:spcAft>
              <a:buClr>
                <a:schemeClr val="dk1"/>
              </a:buClr>
              <a:buSzPts val="8819"/>
              <a:buFont typeface="Arial"/>
              <a:buChar char="•"/>
              <a:defRPr sz="8819" b="0" i="0" u="none" strike="noStrike" cap="none">
                <a:solidFill>
                  <a:schemeClr val="dk1"/>
                </a:solidFill>
                <a:latin typeface="Calibri"/>
                <a:ea typeface="Calibri"/>
                <a:cs typeface="Calibri"/>
                <a:sym typeface="Calibri"/>
              </a:defRPr>
            </a:lvl1pPr>
            <a:lvl2pPr marL="914400" marR="0" lvl="1" indent="-708596" algn="l" rtl="0">
              <a:lnSpc>
                <a:spcPct val="90000"/>
              </a:lnSpc>
              <a:spcBef>
                <a:spcPts val="1575"/>
              </a:spcBef>
              <a:spcAft>
                <a:spcPts val="0"/>
              </a:spcAft>
              <a:buClr>
                <a:schemeClr val="dk1"/>
              </a:buClr>
              <a:buSzPts val="7559"/>
              <a:buFont typeface="Arial"/>
              <a:buChar char="•"/>
              <a:defRPr sz="7558" b="0" i="0" u="none" strike="noStrike" cap="none">
                <a:solidFill>
                  <a:schemeClr val="dk1"/>
                </a:solidFill>
                <a:latin typeface="Calibri"/>
                <a:ea typeface="Calibri"/>
                <a:cs typeface="Calibri"/>
                <a:sym typeface="Calibri"/>
              </a:defRPr>
            </a:lvl2pPr>
            <a:lvl3pPr marL="1371600" marR="0" lvl="2" indent="-628586" algn="l" rtl="0">
              <a:lnSpc>
                <a:spcPct val="90000"/>
              </a:lnSpc>
              <a:spcBef>
                <a:spcPts val="1575"/>
              </a:spcBef>
              <a:spcAft>
                <a:spcPts val="0"/>
              </a:spcAft>
              <a:buClr>
                <a:schemeClr val="dk1"/>
              </a:buClr>
              <a:buSzPts val="6299"/>
              <a:buFont typeface="Arial"/>
              <a:buChar char="•"/>
              <a:defRPr sz="6299" b="0" i="0" u="none" strike="noStrike" cap="none">
                <a:solidFill>
                  <a:schemeClr val="dk1"/>
                </a:solidFill>
                <a:latin typeface="Calibri"/>
                <a:ea typeface="Calibri"/>
                <a:cs typeface="Calibri"/>
                <a:sym typeface="Calibri"/>
              </a:defRPr>
            </a:lvl3pPr>
            <a:lvl4pPr marL="1828800" marR="0" lvl="3" indent="-588581" algn="l" rtl="0">
              <a:lnSpc>
                <a:spcPct val="90000"/>
              </a:lnSpc>
              <a:spcBef>
                <a:spcPts val="1575"/>
              </a:spcBef>
              <a:spcAft>
                <a:spcPts val="0"/>
              </a:spcAft>
              <a:buClr>
                <a:schemeClr val="dk1"/>
              </a:buClr>
              <a:buSzPts val="5669"/>
              <a:buFont typeface="Arial"/>
              <a:buChar char="•"/>
              <a:defRPr sz="5669" b="0" i="0" u="none" strike="noStrike" cap="none">
                <a:solidFill>
                  <a:schemeClr val="dk1"/>
                </a:solidFill>
                <a:latin typeface="Calibri"/>
                <a:ea typeface="Calibri"/>
                <a:cs typeface="Calibri"/>
                <a:sym typeface="Calibri"/>
              </a:defRPr>
            </a:lvl4pPr>
            <a:lvl5pPr marL="2286000" marR="0" lvl="4" indent="-588581" algn="l" rtl="0">
              <a:lnSpc>
                <a:spcPct val="90000"/>
              </a:lnSpc>
              <a:spcBef>
                <a:spcPts val="1575"/>
              </a:spcBef>
              <a:spcAft>
                <a:spcPts val="0"/>
              </a:spcAft>
              <a:buClr>
                <a:schemeClr val="dk1"/>
              </a:buClr>
              <a:buSzPts val="5669"/>
              <a:buFont typeface="Arial"/>
              <a:buChar char="•"/>
              <a:defRPr sz="5669" b="0" i="0" u="none" strike="noStrike" cap="none">
                <a:solidFill>
                  <a:schemeClr val="dk1"/>
                </a:solidFill>
                <a:latin typeface="Calibri"/>
                <a:ea typeface="Calibri"/>
                <a:cs typeface="Calibri"/>
                <a:sym typeface="Calibri"/>
              </a:defRPr>
            </a:lvl5pPr>
            <a:lvl6pPr marL="2743200" marR="0" lvl="5" indent="-588581" algn="l" rtl="0">
              <a:lnSpc>
                <a:spcPct val="90000"/>
              </a:lnSpc>
              <a:spcBef>
                <a:spcPts val="1575"/>
              </a:spcBef>
              <a:spcAft>
                <a:spcPts val="0"/>
              </a:spcAft>
              <a:buClr>
                <a:schemeClr val="dk1"/>
              </a:buClr>
              <a:buSzPts val="5669"/>
              <a:buFont typeface="Arial"/>
              <a:buChar char="•"/>
              <a:defRPr sz="5669" b="0" i="0" u="none" strike="noStrike" cap="none">
                <a:solidFill>
                  <a:schemeClr val="dk1"/>
                </a:solidFill>
                <a:latin typeface="Calibri"/>
                <a:ea typeface="Calibri"/>
                <a:cs typeface="Calibri"/>
                <a:sym typeface="Calibri"/>
              </a:defRPr>
            </a:lvl6pPr>
            <a:lvl7pPr marL="3200400" marR="0" lvl="6" indent="-588581" algn="l" rtl="0">
              <a:lnSpc>
                <a:spcPct val="90000"/>
              </a:lnSpc>
              <a:spcBef>
                <a:spcPts val="1575"/>
              </a:spcBef>
              <a:spcAft>
                <a:spcPts val="0"/>
              </a:spcAft>
              <a:buClr>
                <a:schemeClr val="dk1"/>
              </a:buClr>
              <a:buSzPts val="5669"/>
              <a:buFont typeface="Arial"/>
              <a:buChar char="•"/>
              <a:defRPr sz="5669" b="0" i="0" u="none" strike="noStrike" cap="none">
                <a:solidFill>
                  <a:schemeClr val="dk1"/>
                </a:solidFill>
                <a:latin typeface="Calibri"/>
                <a:ea typeface="Calibri"/>
                <a:cs typeface="Calibri"/>
                <a:sym typeface="Calibri"/>
              </a:defRPr>
            </a:lvl7pPr>
            <a:lvl8pPr marL="3657600" marR="0" lvl="7" indent="-588581" algn="l" rtl="0">
              <a:lnSpc>
                <a:spcPct val="90000"/>
              </a:lnSpc>
              <a:spcBef>
                <a:spcPts val="1575"/>
              </a:spcBef>
              <a:spcAft>
                <a:spcPts val="0"/>
              </a:spcAft>
              <a:buClr>
                <a:schemeClr val="dk1"/>
              </a:buClr>
              <a:buSzPts val="5669"/>
              <a:buFont typeface="Arial"/>
              <a:buChar char="•"/>
              <a:defRPr sz="5669" b="0" i="0" u="none" strike="noStrike" cap="none">
                <a:solidFill>
                  <a:schemeClr val="dk1"/>
                </a:solidFill>
                <a:latin typeface="Calibri"/>
                <a:ea typeface="Calibri"/>
                <a:cs typeface="Calibri"/>
                <a:sym typeface="Calibri"/>
              </a:defRPr>
            </a:lvl8pPr>
            <a:lvl9pPr marL="4114800" marR="0" lvl="8" indent="-588581" algn="l" rtl="0">
              <a:lnSpc>
                <a:spcPct val="90000"/>
              </a:lnSpc>
              <a:spcBef>
                <a:spcPts val="1575"/>
              </a:spcBef>
              <a:spcAft>
                <a:spcPts val="0"/>
              </a:spcAft>
              <a:buClr>
                <a:schemeClr val="dk1"/>
              </a:buClr>
              <a:buSzPts val="5669"/>
              <a:buFont typeface="Arial"/>
              <a:buChar char="•"/>
              <a:defRPr sz="5669"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1980029" y="36703516"/>
            <a:ext cx="6480096" cy="210834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378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9540141" y="36703516"/>
            <a:ext cx="9720143" cy="210834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78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20340300" y="36703516"/>
            <a:ext cx="6480096" cy="210834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3780" b="0" i="0" u="none" strike="noStrike" cap="none">
                <a:solidFill>
                  <a:srgbClr val="888888"/>
                </a:solidFill>
                <a:latin typeface="Calibri"/>
                <a:ea typeface="Calibri"/>
                <a:cs typeface="Calibri"/>
                <a:sym typeface="Calibri"/>
              </a:defRPr>
            </a:lvl1pPr>
            <a:lvl2pPr marL="0" marR="0" lvl="1" indent="0" algn="r" rtl="0">
              <a:spcBef>
                <a:spcPts val="0"/>
              </a:spcBef>
              <a:buNone/>
              <a:defRPr sz="3780" b="0" i="0" u="none" strike="noStrike" cap="none">
                <a:solidFill>
                  <a:srgbClr val="888888"/>
                </a:solidFill>
                <a:latin typeface="Calibri"/>
                <a:ea typeface="Calibri"/>
                <a:cs typeface="Calibri"/>
                <a:sym typeface="Calibri"/>
              </a:defRPr>
            </a:lvl2pPr>
            <a:lvl3pPr marL="0" marR="0" lvl="2" indent="0" algn="r" rtl="0">
              <a:spcBef>
                <a:spcPts val="0"/>
              </a:spcBef>
              <a:buNone/>
              <a:defRPr sz="3780" b="0" i="0" u="none" strike="noStrike" cap="none">
                <a:solidFill>
                  <a:srgbClr val="888888"/>
                </a:solidFill>
                <a:latin typeface="Calibri"/>
                <a:ea typeface="Calibri"/>
                <a:cs typeface="Calibri"/>
                <a:sym typeface="Calibri"/>
              </a:defRPr>
            </a:lvl3pPr>
            <a:lvl4pPr marL="0" marR="0" lvl="3" indent="0" algn="r" rtl="0">
              <a:spcBef>
                <a:spcPts val="0"/>
              </a:spcBef>
              <a:buNone/>
              <a:defRPr sz="3780" b="0" i="0" u="none" strike="noStrike" cap="none">
                <a:solidFill>
                  <a:srgbClr val="888888"/>
                </a:solidFill>
                <a:latin typeface="Calibri"/>
                <a:ea typeface="Calibri"/>
                <a:cs typeface="Calibri"/>
                <a:sym typeface="Calibri"/>
              </a:defRPr>
            </a:lvl4pPr>
            <a:lvl5pPr marL="0" marR="0" lvl="4" indent="0" algn="r" rtl="0">
              <a:spcBef>
                <a:spcPts val="0"/>
              </a:spcBef>
              <a:buNone/>
              <a:defRPr sz="3780" b="0" i="0" u="none" strike="noStrike" cap="none">
                <a:solidFill>
                  <a:srgbClr val="888888"/>
                </a:solidFill>
                <a:latin typeface="Calibri"/>
                <a:ea typeface="Calibri"/>
                <a:cs typeface="Calibri"/>
                <a:sym typeface="Calibri"/>
              </a:defRPr>
            </a:lvl5pPr>
            <a:lvl6pPr marL="0" marR="0" lvl="5" indent="0" algn="r" rtl="0">
              <a:spcBef>
                <a:spcPts val="0"/>
              </a:spcBef>
              <a:buNone/>
              <a:defRPr sz="3780" b="0" i="0" u="none" strike="noStrike" cap="none">
                <a:solidFill>
                  <a:srgbClr val="888888"/>
                </a:solidFill>
                <a:latin typeface="Calibri"/>
                <a:ea typeface="Calibri"/>
                <a:cs typeface="Calibri"/>
                <a:sym typeface="Calibri"/>
              </a:defRPr>
            </a:lvl6pPr>
            <a:lvl7pPr marL="0" marR="0" lvl="6" indent="0" algn="r" rtl="0">
              <a:spcBef>
                <a:spcPts val="0"/>
              </a:spcBef>
              <a:buNone/>
              <a:defRPr sz="3780" b="0" i="0" u="none" strike="noStrike" cap="none">
                <a:solidFill>
                  <a:srgbClr val="888888"/>
                </a:solidFill>
                <a:latin typeface="Calibri"/>
                <a:ea typeface="Calibri"/>
                <a:cs typeface="Calibri"/>
                <a:sym typeface="Calibri"/>
              </a:defRPr>
            </a:lvl7pPr>
            <a:lvl8pPr marL="0" marR="0" lvl="7" indent="0" algn="r" rtl="0">
              <a:spcBef>
                <a:spcPts val="0"/>
              </a:spcBef>
              <a:buNone/>
              <a:defRPr sz="3780" b="0" i="0" u="none" strike="noStrike" cap="none">
                <a:solidFill>
                  <a:srgbClr val="888888"/>
                </a:solidFill>
                <a:latin typeface="Calibri"/>
                <a:ea typeface="Calibri"/>
                <a:cs typeface="Calibri"/>
                <a:sym typeface="Calibri"/>
              </a:defRPr>
            </a:lvl8pPr>
            <a:lvl9pPr marL="0" marR="0" lvl="8" indent="0" algn="r" rtl="0">
              <a:spcBef>
                <a:spcPts val="0"/>
              </a:spcBef>
              <a:buNone/>
              <a:defRPr sz="378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jpg"/><Relationship Id="rId5" Type="http://schemas.openxmlformats.org/officeDocument/2006/relationships/image" Target="../media/image3.png"/><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a:extLst>
            <a:ext uri="{FF2B5EF4-FFF2-40B4-BE49-F238E27FC236}">
              <a16:creationId xmlns:a16="http://schemas.microsoft.com/office/drawing/2014/main" id="{713E00AA-9196-4230-09E5-8FC8A39FCD2A}"/>
            </a:ext>
          </a:extLst>
        </p:cNvPr>
        <p:cNvGrpSpPr/>
        <p:nvPr/>
      </p:nvGrpSpPr>
      <p:grpSpPr>
        <a:xfrm>
          <a:off x="0" y="0"/>
          <a:ext cx="0" cy="0"/>
          <a:chOff x="0" y="0"/>
          <a:chExt cx="0" cy="0"/>
        </a:xfrm>
      </p:grpSpPr>
      <p:sp>
        <p:nvSpPr>
          <p:cNvPr id="89" name="Google Shape;89;p1">
            <a:extLst>
              <a:ext uri="{FF2B5EF4-FFF2-40B4-BE49-F238E27FC236}">
                <a16:creationId xmlns:a16="http://schemas.microsoft.com/office/drawing/2014/main" id="{7C3F77CA-FA56-E6CA-51AD-C5EB3F28561B}"/>
              </a:ext>
            </a:extLst>
          </p:cNvPr>
          <p:cNvSpPr/>
          <p:nvPr/>
        </p:nvSpPr>
        <p:spPr>
          <a:xfrm>
            <a:off x="1423676" y="139501"/>
            <a:ext cx="25960694" cy="6493108"/>
          </a:xfrm>
          <a:prstGeom prst="roundRect">
            <a:avLst>
              <a:gd name="adj" fmla="val 16667"/>
            </a:avLst>
          </a:prstGeom>
          <a:solidFill>
            <a:schemeClr val="lt1"/>
          </a:solidFill>
          <a:ln w="38100" cap="flat" cmpd="sng">
            <a:solidFill>
              <a:schemeClr val="dk1"/>
            </a:solidFill>
            <a:prstDash val="solid"/>
            <a:miter lim="800000"/>
            <a:headEnd type="none" w="sm" len="sm"/>
            <a:tailEnd type="none" w="sm" len="sm"/>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7900" b="0" i="0" u="none" strike="noStrike" cap="none">
              <a:solidFill>
                <a:schemeClr val="lt1"/>
              </a:solidFill>
              <a:latin typeface="Calibri"/>
              <a:ea typeface="Calibri"/>
              <a:cs typeface="Calibri"/>
              <a:sym typeface="Calibri"/>
            </a:endParaRPr>
          </a:p>
        </p:txBody>
      </p:sp>
      <p:sp>
        <p:nvSpPr>
          <p:cNvPr id="90" name="Google Shape;90;p1">
            <a:extLst>
              <a:ext uri="{FF2B5EF4-FFF2-40B4-BE49-F238E27FC236}">
                <a16:creationId xmlns:a16="http://schemas.microsoft.com/office/drawing/2014/main" id="{E8956356-463F-A641-B32E-3CBE0ACC7D4A}"/>
              </a:ext>
            </a:extLst>
          </p:cNvPr>
          <p:cNvSpPr txBox="1"/>
          <p:nvPr/>
        </p:nvSpPr>
        <p:spPr>
          <a:xfrm>
            <a:off x="1376705" y="4000867"/>
            <a:ext cx="25974014" cy="17543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3600" b="0" i="0" u="none" strike="noStrike" cap="none" dirty="0">
                <a:solidFill>
                  <a:schemeClr val="dk1"/>
                </a:solidFill>
                <a:latin typeface="Arial"/>
                <a:ea typeface="Arial"/>
                <a:cs typeface="Arial"/>
                <a:sym typeface="Arial"/>
              </a:rPr>
              <a:t>Nombre completo del primer autor *, Nombre completo del segundo autor*, Nombre completo del tercer autor **</a:t>
            </a:r>
            <a:endParaRPr dirty="0"/>
          </a:p>
          <a:p>
            <a:pPr marL="0" marR="0" lvl="0" indent="0" algn="ctr" rtl="0">
              <a:spcBef>
                <a:spcPts val="0"/>
              </a:spcBef>
              <a:spcAft>
                <a:spcPts val="0"/>
              </a:spcAft>
              <a:buNone/>
            </a:pPr>
            <a:r>
              <a:rPr lang="es-ES" sz="3600" b="0" i="0" u="none" strike="noStrike" cap="none" dirty="0">
                <a:solidFill>
                  <a:schemeClr val="dk1"/>
                </a:solidFill>
                <a:latin typeface="Arial"/>
                <a:ea typeface="Arial"/>
                <a:cs typeface="Arial"/>
                <a:sym typeface="Arial"/>
              </a:rPr>
              <a:t>* Institución educativa a la que pertenece.</a:t>
            </a:r>
            <a:endParaRPr dirty="0"/>
          </a:p>
          <a:p>
            <a:pPr marL="0" marR="0" lvl="0" indent="0" algn="ctr" rtl="0">
              <a:spcBef>
                <a:spcPts val="0"/>
              </a:spcBef>
              <a:spcAft>
                <a:spcPts val="0"/>
              </a:spcAft>
              <a:buNone/>
            </a:pPr>
            <a:r>
              <a:rPr lang="es-ES" sz="3600" b="0" i="0" u="none" strike="noStrike" cap="none" dirty="0">
                <a:solidFill>
                  <a:schemeClr val="dk1"/>
                </a:solidFill>
                <a:latin typeface="Arial"/>
                <a:ea typeface="Arial"/>
                <a:cs typeface="Arial"/>
                <a:sym typeface="Arial"/>
              </a:rPr>
              <a:t>** Institución educativa a la que pertenece.</a:t>
            </a:r>
            <a:endParaRPr sz="3600" b="0" i="0" u="none" strike="noStrike" cap="none" dirty="0">
              <a:solidFill>
                <a:schemeClr val="dk1"/>
              </a:solidFill>
              <a:latin typeface="Arial"/>
              <a:ea typeface="Arial"/>
              <a:cs typeface="Arial"/>
              <a:sym typeface="Arial"/>
            </a:endParaRPr>
          </a:p>
        </p:txBody>
      </p:sp>
      <p:grpSp>
        <p:nvGrpSpPr>
          <p:cNvPr id="91" name="Google Shape;91;p1">
            <a:extLst>
              <a:ext uri="{FF2B5EF4-FFF2-40B4-BE49-F238E27FC236}">
                <a16:creationId xmlns:a16="http://schemas.microsoft.com/office/drawing/2014/main" id="{E0D7E667-2F82-D5B4-B047-8A5B02A1FF0F}"/>
              </a:ext>
            </a:extLst>
          </p:cNvPr>
          <p:cNvGrpSpPr/>
          <p:nvPr/>
        </p:nvGrpSpPr>
        <p:grpSpPr>
          <a:xfrm>
            <a:off x="1303576" y="7422710"/>
            <a:ext cx="12875030" cy="6904773"/>
            <a:chOff x="1661166" y="7747532"/>
            <a:chExt cx="25736524" cy="7883262"/>
          </a:xfrm>
        </p:grpSpPr>
        <p:grpSp>
          <p:nvGrpSpPr>
            <p:cNvPr id="92" name="Google Shape;92;p1">
              <a:extLst>
                <a:ext uri="{FF2B5EF4-FFF2-40B4-BE49-F238E27FC236}">
                  <a16:creationId xmlns:a16="http://schemas.microsoft.com/office/drawing/2014/main" id="{4A690DBD-ED73-0E58-8E91-7502975DC0C1}"/>
                </a:ext>
              </a:extLst>
            </p:cNvPr>
            <p:cNvGrpSpPr/>
            <p:nvPr/>
          </p:nvGrpSpPr>
          <p:grpSpPr>
            <a:xfrm>
              <a:off x="1661166" y="8132540"/>
              <a:ext cx="25736524" cy="7498254"/>
              <a:chOff x="1565011" y="5853226"/>
              <a:chExt cx="25736524" cy="7498254"/>
            </a:xfrm>
          </p:grpSpPr>
          <p:sp>
            <p:nvSpPr>
              <p:cNvPr id="93" name="Google Shape;93;p1">
                <a:extLst>
                  <a:ext uri="{FF2B5EF4-FFF2-40B4-BE49-F238E27FC236}">
                    <a16:creationId xmlns:a16="http://schemas.microsoft.com/office/drawing/2014/main" id="{F0B90FBE-788B-B7C9-1494-BB766A443844}"/>
                  </a:ext>
                </a:extLst>
              </p:cNvPr>
              <p:cNvSpPr/>
              <p:nvPr/>
            </p:nvSpPr>
            <p:spPr>
              <a:xfrm>
                <a:off x="1565011" y="5853226"/>
                <a:ext cx="25736524" cy="7498254"/>
              </a:xfrm>
              <a:prstGeom prst="roundRect">
                <a:avLst>
                  <a:gd name="adj" fmla="val 6869"/>
                </a:avLst>
              </a:prstGeom>
              <a:solidFill>
                <a:schemeClr val="lt1"/>
              </a:solidFill>
              <a:ln w="38100" cap="flat" cmpd="sng">
                <a:solidFill>
                  <a:schemeClr val="dk1"/>
                </a:solidFill>
                <a:prstDash val="solid"/>
                <a:miter lim="800000"/>
                <a:headEnd type="none" w="sm" len="sm"/>
                <a:tailEnd type="none" w="sm" len="sm"/>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7900" b="0" i="0" u="none" strike="noStrike" cap="none">
                  <a:solidFill>
                    <a:schemeClr val="lt1"/>
                  </a:solidFill>
                  <a:latin typeface="Calibri"/>
                  <a:ea typeface="Calibri"/>
                  <a:cs typeface="Calibri"/>
                  <a:sym typeface="Calibri"/>
                </a:endParaRPr>
              </a:p>
            </p:txBody>
          </p:sp>
          <p:sp>
            <p:nvSpPr>
              <p:cNvPr id="94" name="Google Shape;94;p1">
                <a:extLst>
                  <a:ext uri="{FF2B5EF4-FFF2-40B4-BE49-F238E27FC236}">
                    <a16:creationId xmlns:a16="http://schemas.microsoft.com/office/drawing/2014/main" id="{FA5E8FE8-5186-9334-1796-022C24A02291}"/>
                  </a:ext>
                </a:extLst>
              </p:cNvPr>
              <p:cNvSpPr txBox="1"/>
              <p:nvPr/>
            </p:nvSpPr>
            <p:spPr>
              <a:xfrm>
                <a:off x="1805085" y="6591277"/>
                <a:ext cx="24628265" cy="516541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sz="3200" b="0" i="0" u="none" strike="noStrike" cap="none" dirty="0">
                    <a:solidFill>
                      <a:schemeClr val="dk1"/>
                    </a:solidFill>
                    <a:latin typeface="Calibri"/>
                    <a:ea typeface="Calibri"/>
                    <a:cs typeface="Calibri"/>
                    <a:sym typeface="Calibri"/>
                  </a:rPr>
                  <a:t>En el contexto de la creciente demanda de soluciones innovadoras y sostenibles en ingeniería, surge la necesidad de explorar alternativas eficientes y respetuosas con el medio ambiente en el ámbito de los sistemas de propulsión automotriz.</a:t>
                </a:r>
              </a:p>
              <a:p>
                <a:pPr marL="0" marR="0" lvl="0" indent="0" algn="just" rtl="0">
                  <a:spcBef>
                    <a:spcPts val="0"/>
                  </a:spcBef>
                  <a:spcAft>
                    <a:spcPts val="0"/>
                  </a:spcAft>
                  <a:buNone/>
                </a:pPr>
                <a:r>
                  <a:rPr lang="es-ES" sz="3200" b="0" i="0" u="none" strike="noStrike" cap="none" dirty="0">
                    <a:solidFill>
                      <a:schemeClr val="dk1"/>
                    </a:solidFill>
                    <a:latin typeface="Calibri"/>
                    <a:ea typeface="Calibri"/>
                    <a:cs typeface="Calibri"/>
                    <a:sym typeface="Calibri"/>
                  </a:rPr>
                  <a:t>El </a:t>
                </a:r>
                <a:r>
                  <a:rPr lang="es-ES" sz="3200" b="1" i="0" u="none" strike="noStrike" cap="none" dirty="0">
                    <a:solidFill>
                      <a:srgbClr val="FF0000"/>
                    </a:solidFill>
                    <a:latin typeface="Calibri"/>
                    <a:ea typeface="Calibri"/>
                    <a:cs typeface="Calibri"/>
                    <a:sym typeface="Calibri"/>
                  </a:rPr>
                  <a:t>Motor reciprocante magnético (MRM)</a:t>
                </a:r>
                <a:r>
                  <a:rPr lang="es-ES" sz="3200" b="0" i="0" u="none" strike="noStrike" cap="none" dirty="0">
                    <a:solidFill>
                      <a:schemeClr val="dk1"/>
                    </a:solidFill>
                    <a:latin typeface="Calibri"/>
                    <a:ea typeface="Calibri"/>
                    <a:cs typeface="Calibri"/>
                    <a:sym typeface="Calibri"/>
                  </a:rPr>
                  <a:t> surge como una opción de solución al poder utilizar la estructura ya existente de un </a:t>
                </a:r>
                <a:r>
                  <a:rPr lang="es-ES" sz="3200" b="1" i="0" u="none" strike="noStrike" cap="none" dirty="0">
                    <a:solidFill>
                      <a:srgbClr val="FF0000"/>
                    </a:solidFill>
                    <a:latin typeface="Calibri"/>
                    <a:ea typeface="Calibri"/>
                    <a:cs typeface="Calibri"/>
                    <a:sym typeface="Calibri"/>
                  </a:rPr>
                  <a:t>Motor de combustión interna (MCI)</a:t>
                </a:r>
                <a:r>
                  <a:rPr lang="es-ES" sz="3200" b="0" i="0" u="none" strike="noStrike" cap="none" dirty="0">
                    <a:solidFill>
                      <a:schemeClr val="dk1"/>
                    </a:solidFill>
                    <a:latin typeface="Calibri"/>
                    <a:ea typeface="Calibri"/>
                    <a:cs typeface="Calibri"/>
                    <a:sym typeface="Calibri"/>
                  </a:rPr>
                  <a:t>, pero el MRM utiliza </a:t>
                </a:r>
                <a:r>
                  <a:rPr lang="es-ES" sz="3200" b="1" i="0" u="none" strike="noStrike" cap="none" dirty="0">
                    <a:solidFill>
                      <a:srgbClr val="FF0000"/>
                    </a:solidFill>
                    <a:latin typeface="Calibri"/>
                    <a:ea typeface="Calibri"/>
                    <a:cs typeface="Calibri"/>
                    <a:sym typeface="Calibri"/>
                  </a:rPr>
                  <a:t>fuerzas magnéticas</a:t>
                </a:r>
                <a:r>
                  <a:rPr lang="es-ES" sz="3200" b="0" i="0" u="none" strike="noStrike" cap="none" dirty="0">
                    <a:solidFill>
                      <a:schemeClr val="dk1"/>
                    </a:solidFill>
                    <a:latin typeface="Calibri"/>
                    <a:ea typeface="Calibri"/>
                    <a:cs typeface="Calibri"/>
                    <a:sym typeface="Calibri"/>
                  </a:rPr>
                  <a:t> dadas por un </a:t>
                </a:r>
                <a:r>
                  <a:rPr lang="es-ES" sz="3200" b="1" i="0" u="none" strike="noStrike" cap="none" dirty="0">
                    <a:solidFill>
                      <a:srgbClr val="FF0000"/>
                    </a:solidFill>
                    <a:latin typeface="Calibri"/>
                    <a:ea typeface="Calibri"/>
                    <a:cs typeface="Calibri"/>
                    <a:sym typeface="Calibri"/>
                  </a:rPr>
                  <a:t>imán de neodimio </a:t>
                </a:r>
                <a:r>
                  <a:rPr lang="es-ES" sz="3200" b="0" i="0" u="none" strike="noStrike" cap="none" dirty="0">
                    <a:solidFill>
                      <a:schemeClr val="dk1"/>
                    </a:solidFill>
                    <a:latin typeface="Calibri"/>
                    <a:ea typeface="Calibri"/>
                    <a:cs typeface="Calibri"/>
                    <a:sym typeface="Calibri"/>
                  </a:rPr>
                  <a:t>y un </a:t>
                </a:r>
                <a:r>
                  <a:rPr lang="es-ES" sz="3200" b="1" i="0" u="none" strike="noStrike" cap="none" dirty="0">
                    <a:solidFill>
                      <a:srgbClr val="FF0000"/>
                    </a:solidFill>
                    <a:latin typeface="Calibri"/>
                    <a:ea typeface="Calibri"/>
                    <a:cs typeface="Calibri"/>
                    <a:sym typeface="Calibri"/>
                  </a:rPr>
                  <a:t>electroimán</a:t>
                </a:r>
                <a:r>
                  <a:rPr lang="es-ES" sz="3200" b="0" i="0" u="none" strike="noStrike" cap="none" dirty="0">
                    <a:solidFill>
                      <a:schemeClr val="dk1"/>
                    </a:solidFill>
                    <a:latin typeface="Calibri"/>
                    <a:ea typeface="Calibri"/>
                    <a:cs typeface="Calibri"/>
                    <a:sym typeface="Calibri"/>
                  </a:rPr>
                  <a:t> para producir el movimiento mecánico.</a:t>
                </a:r>
                <a:endParaRPr lang="es-ES" dirty="0"/>
              </a:p>
            </p:txBody>
          </p:sp>
        </p:grpSp>
        <p:sp>
          <p:nvSpPr>
            <p:cNvPr id="95" name="Google Shape;95;p1">
              <a:extLst>
                <a:ext uri="{FF2B5EF4-FFF2-40B4-BE49-F238E27FC236}">
                  <a16:creationId xmlns:a16="http://schemas.microsoft.com/office/drawing/2014/main" id="{0CA07936-A5E6-3144-5BEE-2D4B000A66F7}"/>
                </a:ext>
              </a:extLst>
            </p:cNvPr>
            <p:cNvSpPr/>
            <p:nvPr/>
          </p:nvSpPr>
          <p:spPr>
            <a:xfrm>
              <a:off x="3531164" y="7747532"/>
              <a:ext cx="21506537" cy="881047"/>
            </a:xfrm>
            <a:prstGeom prst="roundRect">
              <a:avLst>
                <a:gd name="adj" fmla="val 16667"/>
              </a:avLst>
            </a:prstGeom>
            <a:solidFill>
              <a:schemeClr val="lt1"/>
            </a:solidFill>
            <a:ln w="38100" cap="flat" cmpd="sng">
              <a:solidFill>
                <a:schemeClr val="dk1"/>
              </a:solidFill>
              <a:prstDash val="solid"/>
              <a:miter lim="800000"/>
              <a:headEnd type="none" w="sm" len="sm"/>
              <a:tailEnd type="none" w="sm" len="sm"/>
            </a:ln>
            <a:effectLst>
              <a:outerShdw blurRad="190500" dist="228600" dir="13140000" algn="ctr">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s-ES" sz="4889" b="1">
                  <a:solidFill>
                    <a:schemeClr val="dk1"/>
                  </a:solidFill>
                  <a:latin typeface="Arial"/>
                  <a:ea typeface="Arial"/>
                  <a:cs typeface="Arial"/>
                  <a:sym typeface="Arial"/>
                </a:rPr>
                <a:t>Introducción</a:t>
              </a:r>
              <a:endParaRPr sz="4889" b="1">
                <a:solidFill>
                  <a:schemeClr val="dk1"/>
                </a:solidFill>
                <a:latin typeface="Arial"/>
                <a:ea typeface="Arial"/>
                <a:cs typeface="Arial"/>
                <a:sym typeface="Arial"/>
              </a:endParaRPr>
            </a:p>
          </p:txBody>
        </p:sp>
      </p:grpSp>
      <p:grpSp>
        <p:nvGrpSpPr>
          <p:cNvPr id="96" name="Google Shape;96;p1">
            <a:extLst>
              <a:ext uri="{FF2B5EF4-FFF2-40B4-BE49-F238E27FC236}">
                <a16:creationId xmlns:a16="http://schemas.microsoft.com/office/drawing/2014/main" id="{DE21ABD7-70AD-2C4E-020B-E6B3F2A057CC}"/>
              </a:ext>
            </a:extLst>
          </p:cNvPr>
          <p:cNvGrpSpPr/>
          <p:nvPr/>
        </p:nvGrpSpPr>
        <p:grpSpPr>
          <a:xfrm>
            <a:off x="14721175" y="32809186"/>
            <a:ext cx="12693181" cy="6158793"/>
            <a:chOff x="993745" y="20945653"/>
            <a:chExt cx="10005992" cy="3959065"/>
          </a:xfrm>
        </p:grpSpPr>
        <p:sp>
          <p:nvSpPr>
            <p:cNvPr id="97" name="Google Shape;97;p1">
              <a:extLst>
                <a:ext uri="{FF2B5EF4-FFF2-40B4-BE49-F238E27FC236}">
                  <a16:creationId xmlns:a16="http://schemas.microsoft.com/office/drawing/2014/main" id="{BD7A3301-F884-0DA1-CC93-1B74C980C7D5}"/>
                </a:ext>
              </a:extLst>
            </p:cNvPr>
            <p:cNvSpPr/>
            <p:nvPr/>
          </p:nvSpPr>
          <p:spPr>
            <a:xfrm>
              <a:off x="993745" y="21221460"/>
              <a:ext cx="10005992" cy="3683258"/>
            </a:xfrm>
            <a:prstGeom prst="roundRect">
              <a:avLst>
                <a:gd name="adj" fmla="val 7724"/>
              </a:avLst>
            </a:prstGeom>
            <a:solidFill>
              <a:schemeClr val="lt1"/>
            </a:solidFill>
            <a:ln w="38100" cap="flat" cmpd="sng">
              <a:solidFill>
                <a:schemeClr val="dk1"/>
              </a:solidFill>
              <a:prstDash val="solid"/>
              <a:miter lim="800000"/>
              <a:headEnd type="none" w="sm" len="sm"/>
              <a:tailEnd type="none" w="sm" len="sm"/>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7900">
                <a:solidFill>
                  <a:schemeClr val="lt1"/>
                </a:solidFill>
                <a:latin typeface="Calibri"/>
                <a:ea typeface="Calibri"/>
                <a:cs typeface="Calibri"/>
                <a:sym typeface="Calibri"/>
              </a:endParaRPr>
            </a:p>
          </p:txBody>
        </p:sp>
        <p:sp>
          <p:nvSpPr>
            <p:cNvPr id="98" name="Google Shape;98;p1">
              <a:extLst>
                <a:ext uri="{FF2B5EF4-FFF2-40B4-BE49-F238E27FC236}">
                  <a16:creationId xmlns:a16="http://schemas.microsoft.com/office/drawing/2014/main" id="{D2E2D19A-E390-1C4F-0C32-D1A48FFFE9F9}"/>
                </a:ext>
              </a:extLst>
            </p:cNvPr>
            <p:cNvSpPr/>
            <p:nvPr/>
          </p:nvSpPr>
          <p:spPr>
            <a:xfrm>
              <a:off x="2448291" y="20945653"/>
              <a:ext cx="7804869" cy="568083"/>
            </a:xfrm>
            <a:prstGeom prst="roundRect">
              <a:avLst>
                <a:gd name="adj" fmla="val 16667"/>
              </a:avLst>
            </a:prstGeom>
            <a:solidFill>
              <a:schemeClr val="lt1"/>
            </a:solidFill>
            <a:ln w="38100" cap="flat" cmpd="sng">
              <a:solidFill>
                <a:schemeClr val="dk1"/>
              </a:solidFill>
              <a:prstDash val="solid"/>
              <a:miter lim="800000"/>
              <a:headEnd type="none" w="sm" len="sm"/>
              <a:tailEnd type="none" w="sm" len="sm"/>
            </a:ln>
            <a:effectLst>
              <a:outerShdw blurRad="190500" dist="228600" dir="13140000" algn="ctr">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s-ES" sz="4889" b="1">
                  <a:solidFill>
                    <a:schemeClr val="dk1"/>
                  </a:solidFill>
                  <a:latin typeface="Arial"/>
                  <a:ea typeface="Arial"/>
                  <a:cs typeface="Arial"/>
                  <a:sym typeface="Arial"/>
                </a:rPr>
                <a:t>Referencias "Para saber más"</a:t>
              </a:r>
              <a:endParaRPr sz="4889" b="1">
                <a:solidFill>
                  <a:schemeClr val="dk1"/>
                </a:solidFill>
                <a:latin typeface="Arial"/>
                <a:ea typeface="Arial"/>
                <a:cs typeface="Arial"/>
                <a:sym typeface="Arial"/>
              </a:endParaRPr>
            </a:p>
          </p:txBody>
        </p:sp>
      </p:grpSp>
      <p:grpSp>
        <p:nvGrpSpPr>
          <p:cNvPr id="99" name="Google Shape;99;p1">
            <a:extLst>
              <a:ext uri="{FF2B5EF4-FFF2-40B4-BE49-F238E27FC236}">
                <a16:creationId xmlns:a16="http://schemas.microsoft.com/office/drawing/2014/main" id="{68F3D434-2A20-1D6B-E8EF-8F5CC33636BC}"/>
              </a:ext>
            </a:extLst>
          </p:cNvPr>
          <p:cNvGrpSpPr/>
          <p:nvPr/>
        </p:nvGrpSpPr>
        <p:grpSpPr>
          <a:xfrm>
            <a:off x="1423676" y="32849947"/>
            <a:ext cx="12780346" cy="6158793"/>
            <a:chOff x="-3053" y="19601669"/>
            <a:chExt cx="10879178" cy="11754199"/>
          </a:xfrm>
        </p:grpSpPr>
        <p:sp>
          <p:nvSpPr>
            <p:cNvPr id="100" name="Google Shape;100;p1">
              <a:extLst>
                <a:ext uri="{FF2B5EF4-FFF2-40B4-BE49-F238E27FC236}">
                  <a16:creationId xmlns:a16="http://schemas.microsoft.com/office/drawing/2014/main" id="{49573EC5-8734-07BE-C2DE-6CE4EDAEB942}"/>
                </a:ext>
              </a:extLst>
            </p:cNvPr>
            <p:cNvSpPr/>
            <p:nvPr/>
          </p:nvSpPr>
          <p:spPr>
            <a:xfrm>
              <a:off x="-3053" y="20206310"/>
              <a:ext cx="10879178" cy="11149558"/>
            </a:xfrm>
            <a:prstGeom prst="roundRect">
              <a:avLst>
                <a:gd name="adj" fmla="val 5632"/>
              </a:avLst>
            </a:prstGeom>
            <a:solidFill>
              <a:schemeClr val="lt1"/>
            </a:solidFill>
            <a:ln w="38100" cap="flat" cmpd="sng">
              <a:solidFill>
                <a:schemeClr val="dk1"/>
              </a:solidFill>
              <a:prstDash val="solid"/>
              <a:miter lim="800000"/>
              <a:headEnd type="none" w="sm" len="sm"/>
              <a:tailEnd type="none" w="sm" len="sm"/>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7900">
                <a:solidFill>
                  <a:schemeClr val="lt1"/>
                </a:solidFill>
                <a:latin typeface="Calibri"/>
                <a:ea typeface="Calibri"/>
                <a:cs typeface="Calibri"/>
                <a:sym typeface="Calibri"/>
              </a:endParaRPr>
            </a:p>
          </p:txBody>
        </p:sp>
        <p:sp>
          <p:nvSpPr>
            <p:cNvPr id="101" name="Google Shape;101;p1">
              <a:extLst>
                <a:ext uri="{FF2B5EF4-FFF2-40B4-BE49-F238E27FC236}">
                  <a16:creationId xmlns:a16="http://schemas.microsoft.com/office/drawing/2014/main" id="{6CE22F90-71DC-600A-346A-966401392E75}"/>
                </a:ext>
              </a:extLst>
            </p:cNvPr>
            <p:cNvSpPr/>
            <p:nvPr/>
          </p:nvSpPr>
          <p:spPr>
            <a:xfrm>
              <a:off x="1466538" y="19601669"/>
              <a:ext cx="8162859" cy="1245389"/>
            </a:xfrm>
            <a:prstGeom prst="roundRect">
              <a:avLst>
                <a:gd name="adj" fmla="val 16667"/>
              </a:avLst>
            </a:prstGeom>
            <a:solidFill>
              <a:schemeClr val="lt1"/>
            </a:solidFill>
            <a:ln w="38100" cap="flat" cmpd="sng">
              <a:solidFill>
                <a:schemeClr val="dk1"/>
              </a:solidFill>
              <a:prstDash val="solid"/>
              <a:miter lim="800000"/>
              <a:headEnd type="none" w="sm" len="sm"/>
              <a:tailEnd type="none" w="sm" len="sm"/>
            </a:ln>
            <a:effectLst>
              <a:outerShdw blurRad="190500" dist="101600" dir="13140000" algn="ctr">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s-ES" sz="4889" b="1">
                  <a:solidFill>
                    <a:schemeClr val="dk1"/>
                  </a:solidFill>
                  <a:latin typeface="Arial"/>
                  <a:ea typeface="Arial"/>
                  <a:cs typeface="Arial"/>
                  <a:sym typeface="Arial"/>
                </a:rPr>
                <a:t>Conclusión o mensaje final</a:t>
              </a:r>
              <a:endParaRPr sz="4889" b="1">
                <a:solidFill>
                  <a:schemeClr val="dk1"/>
                </a:solidFill>
                <a:latin typeface="Arial"/>
                <a:ea typeface="Arial"/>
                <a:cs typeface="Arial"/>
                <a:sym typeface="Arial"/>
              </a:endParaRPr>
            </a:p>
          </p:txBody>
        </p:sp>
      </p:grpSp>
      <p:sp>
        <p:nvSpPr>
          <p:cNvPr id="102" name="Google Shape;102;p1">
            <a:extLst>
              <a:ext uri="{FF2B5EF4-FFF2-40B4-BE49-F238E27FC236}">
                <a16:creationId xmlns:a16="http://schemas.microsoft.com/office/drawing/2014/main" id="{913D249B-95A8-9480-D3AA-DBFF60509CB0}"/>
              </a:ext>
            </a:extLst>
          </p:cNvPr>
          <p:cNvSpPr/>
          <p:nvPr/>
        </p:nvSpPr>
        <p:spPr>
          <a:xfrm>
            <a:off x="1383365" y="1931975"/>
            <a:ext cx="25960694" cy="230828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7200" b="1" dirty="0">
                <a:solidFill>
                  <a:schemeClr val="dk1"/>
                </a:solidFill>
                <a:latin typeface="Calibri"/>
                <a:ea typeface="Calibri"/>
                <a:cs typeface="Calibri"/>
                <a:sym typeface="Calibri"/>
              </a:rPr>
              <a:t>DISEÑO DE UNA ESTRATEGIA DE CONTROL PARA UN MOTOR RECIPROCANTE MAGNÉTICO </a:t>
            </a:r>
            <a:endParaRPr sz="7200" dirty="0">
              <a:solidFill>
                <a:srgbClr val="FF0000"/>
              </a:solidFill>
              <a:latin typeface="Calibri"/>
              <a:ea typeface="Calibri"/>
              <a:cs typeface="Calibri"/>
              <a:sym typeface="Calibri"/>
            </a:endParaRPr>
          </a:p>
        </p:txBody>
      </p:sp>
      <p:sp>
        <p:nvSpPr>
          <p:cNvPr id="103" name="Google Shape;103;p1">
            <a:extLst>
              <a:ext uri="{FF2B5EF4-FFF2-40B4-BE49-F238E27FC236}">
                <a16:creationId xmlns:a16="http://schemas.microsoft.com/office/drawing/2014/main" id="{EEFE0A16-30C6-9442-F05D-E1E5E62C5393}"/>
              </a:ext>
            </a:extLst>
          </p:cNvPr>
          <p:cNvSpPr txBox="1"/>
          <p:nvPr/>
        </p:nvSpPr>
        <p:spPr>
          <a:xfrm>
            <a:off x="1843397" y="33537586"/>
            <a:ext cx="12202712" cy="550916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sz="3200" dirty="0">
                <a:solidFill>
                  <a:schemeClr val="dk1"/>
                </a:solidFill>
                <a:latin typeface="Calibri"/>
                <a:ea typeface="Calibri"/>
                <a:cs typeface="Calibri"/>
                <a:sym typeface="Calibri"/>
              </a:rPr>
              <a:t>Ante un sistema no lineal y complejo como el motor reciprocante magnético (MRM), el control neuronal basado en los ángulos de energización ha demostrado ser efectivo para regular la velocidad. Sin embargo, presenta dificultades en el cálculo cuando los ángulos se acercan a los 0°, lo que limita su desempeño en ciertos puntos de operación.</a:t>
            </a:r>
          </a:p>
          <a:p>
            <a:pPr marL="0" marR="0" lvl="0" indent="0" algn="just" rtl="0">
              <a:spcBef>
                <a:spcPts val="0"/>
              </a:spcBef>
              <a:spcAft>
                <a:spcPts val="0"/>
              </a:spcAft>
              <a:buNone/>
            </a:pPr>
            <a:r>
              <a:rPr lang="es-ES" sz="3200" dirty="0">
                <a:solidFill>
                  <a:schemeClr val="dk1"/>
                </a:solidFill>
                <a:latin typeface="Calibri"/>
                <a:ea typeface="Calibri"/>
                <a:cs typeface="Calibri"/>
                <a:sym typeface="Calibri"/>
              </a:rPr>
              <a:t>Por otro lado, el control PID aplicado a la corriente muestra un buen desempeño en la regulación de la velocidad. Sin embargo, al tratarse de un controlador lineal aplicado a un sistema inherentemente no lineal, su rango de operación se ve restringido en comparación con el control neuronal basado en ángulos de energización.</a:t>
            </a:r>
          </a:p>
        </p:txBody>
      </p:sp>
      <p:sp>
        <p:nvSpPr>
          <p:cNvPr id="104" name="Google Shape;104;p1">
            <a:extLst>
              <a:ext uri="{FF2B5EF4-FFF2-40B4-BE49-F238E27FC236}">
                <a16:creationId xmlns:a16="http://schemas.microsoft.com/office/drawing/2014/main" id="{31A9FABE-BD8B-7447-2D3B-49D2C4C86DB6}"/>
              </a:ext>
            </a:extLst>
          </p:cNvPr>
          <p:cNvSpPr txBox="1"/>
          <p:nvPr/>
        </p:nvSpPr>
        <p:spPr>
          <a:xfrm>
            <a:off x="8635003" y="37278771"/>
            <a:ext cx="5820072" cy="4685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2445" i="1">
                <a:solidFill>
                  <a:schemeClr val="dk1"/>
                </a:solidFill>
                <a:latin typeface="Times New Roman"/>
                <a:ea typeface="Times New Roman"/>
                <a:cs typeface="Times New Roman"/>
                <a:sym typeface="Times New Roman"/>
              </a:rPr>
              <a:t>.</a:t>
            </a:r>
            <a:endParaRPr/>
          </a:p>
        </p:txBody>
      </p:sp>
      <p:grpSp>
        <p:nvGrpSpPr>
          <p:cNvPr id="105" name="Google Shape;105;p1">
            <a:extLst>
              <a:ext uri="{FF2B5EF4-FFF2-40B4-BE49-F238E27FC236}">
                <a16:creationId xmlns:a16="http://schemas.microsoft.com/office/drawing/2014/main" id="{9AC8ACFF-5F5E-E797-AB64-182D8327971A}"/>
              </a:ext>
            </a:extLst>
          </p:cNvPr>
          <p:cNvGrpSpPr/>
          <p:nvPr/>
        </p:nvGrpSpPr>
        <p:grpSpPr>
          <a:xfrm>
            <a:off x="1225713" y="29047440"/>
            <a:ext cx="26125006" cy="3165008"/>
            <a:chOff x="3737054" y="10688019"/>
            <a:chExt cx="26125006" cy="4994888"/>
          </a:xfrm>
        </p:grpSpPr>
        <p:grpSp>
          <p:nvGrpSpPr>
            <p:cNvPr id="106" name="Google Shape;106;p1">
              <a:extLst>
                <a:ext uri="{FF2B5EF4-FFF2-40B4-BE49-F238E27FC236}">
                  <a16:creationId xmlns:a16="http://schemas.microsoft.com/office/drawing/2014/main" id="{6A5A00E0-2DFE-810D-C3C1-702BD1053818}"/>
                </a:ext>
              </a:extLst>
            </p:cNvPr>
            <p:cNvGrpSpPr/>
            <p:nvPr/>
          </p:nvGrpSpPr>
          <p:grpSpPr>
            <a:xfrm>
              <a:off x="3737054" y="10688019"/>
              <a:ext cx="26125006" cy="4994888"/>
              <a:chOff x="-26501170" y="21789822"/>
              <a:chExt cx="40913487" cy="1071437"/>
            </a:xfrm>
          </p:grpSpPr>
          <p:sp>
            <p:nvSpPr>
              <p:cNvPr id="107" name="Google Shape;107;p1">
                <a:extLst>
                  <a:ext uri="{FF2B5EF4-FFF2-40B4-BE49-F238E27FC236}">
                    <a16:creationId xmlns:a16="http://schemas.microsoft.com/office/drawing/2014/main" id="{9983A932-7F13-341B-F003-768F0C67DBD8}"/>
                  </a:ext>
                </a:extLst>
              </p:cNvPr>
              <p:cNvSpPr/>
              <p:nvPr/>
            </p:nvSpPr>
            <p:spPr>
              <a:xfrm>
                <a:off x="-26501170" y="21849015"/>
                <a:ext cx="40913487" cy="1012244"/>
              </a:xfrm>
              <a:prstGeom prst="roundRect">
                <a:avLst>
                  <a:gd name="adj" fmla="val 6577"/>
                </a:avLst>
              </a:prstGeom>
              <a:solidFill>
                <a:schemeClr val="lt1"/>
              </a:solidFill>
              <a:ln w="38100" cap="flat" cmpd="sng">
                <a:solidFill>
                  <a:schemeClr val="dk1"/>
                </a:solidFill>
                <a:prstDash val="solid"/>
                <a:miter lim="800000"/>
                <a:headEnd type="none" w="sm" len="sm"/>
                <a:tailEnd type="none" w="sm" len="sm"/>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7900">
                  <a:solidFill>
                    <a:schemeClr val="lt1"/>
                  </a:solidFill>
                  <a:latin typeface="Calibri"/>
                  <a:ea typeface="Calibri"/>
                  <a:cs typeface="Calibri"/>
                  <a:sym typeface="Calibri"/>
                </a:endParaRPr>
              </a:p>
            </p:txBody>
          </p:sp>
          <p:sp>
            <p:nvSpPr>
              <p:cNvPr id="108" name="Google Shape;108;p1">
                <a:extLst>
                  <a:ext uri="{FF2B5EF4-FFF2-40B4-BE49-F238E27FC236}">
                    <a16:creationId xmlns:a16="http://schemas.microsoft.com/office/drawing/2014/main" id="{D54D2B62-1DA7-4C9E-B833-F00351496E16}"/>
                  </a:ext>
                </a:extLst>
              </p:cNvPr>
              <p:cNvSpPr/>
              <p:nvPr/>
            </p:nvSpPr>
            <p:spPr>
              <a:xfrm>
                <a:off x="-21689043" y="21789822"/>
                <a:ext cx="29976761" cy="192521"/>
              </a:xfrm>
              <a:prstGeom prst="roundRect">
                <a:avLst>
                  <a:gd name="adj" fmla="val 16667"/>
                </a:avLst>
              </a:prstGeom>
              <a:solidFill>
                <a:schemeClr val="lt1"/>
              </a:solidFill>
              <a:ln w="38100" cap="flat" cmpd="sng">
                <a:solidFill>
                  <a:schemeClr val="dk1"/>
                </a:solidFill>
                <a:prstDash val="solid"/>
                <a:miter lim="800000"/>
                <a:headEnd type="none" w="sm" len="sm"/>
                <a:tailEnd type="none" w="sm" len="sm"/>
              </a:ln>
              <a:effectLst>
                <a:outerShdw blurRad="190500" dist="228600" dir="13140000" algn="ctr">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s-ES" sz="4889" b="1">
                    <a:solidFill>
                      <a:schemeClr val="dk1"/>
                    </a:solidFill>
                    <a:latin typeface="Arial"/>
                    <a:ea typeface="Arial"/>
                    <a:cs typeface="Arial"/>
                    <a:sym typeface="Arial"/>
                  </a:rPr>
                  <a:t>Aplicaciones o impacto en la vida cotidiana / entorno</a:t>
                </a:r>
                <a:endParaRPr sz="4889" b="1">
                  <a:solidFill>
                    <a:schemeClr val="dk1"/>
                  </a:solidFill>
                  <a:latin typeface="Arial"/>
                  <a:ea typeface="Arial"/>
                  <a:cs typeface="Arial"/>
                  <a:sym typeface="Arial"/>
                </a:endParaRPr>
              </a:p>
            </p:txBody>
          </p:sp>
        </p:grpSp>
        <p:sp>
          <p:nvSpPr>
            <p:cNvPr id="109" name="Google Shape;109;p1">
              <a:extLst>
                <a:ext uri="{FF2B5EF4-FFF2-40B4-BE49-F238E27FC236}">
                  <a16:creationId xmlns:a16="http://schemas.microsoft.com/office/drawing/2014/main" id="{FAD2D3AD-6CE5-969C-EF72-66BE84330150}"/>
                </a:ext>
              </a:extLst>
            </p:cNvPr>
            <p:cNvSpPr txBox="1"/>
            <p:nvPr/>
          </p:nvSpPr>
          <p:spPr>
            <a:xfrm>
              <a:off x="4910537" y="12014214"/>
              <a:ext cx="23193689" cy="325426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sz="3200" dirty="0">
                  <a:solidFill>
                    <a:schemeClr val="dk1"/>
                  </a:solidFill>
                  <a:latin typeface="Calibri"/>
                  <a:ea typeface="Calibri"/>
                  <a:cs typeface="Calibri"/>
                  <a:sym typeface="Calibri"/>
                </a:rPr>
                <a:t>El Motor Reciprocante Magnético puede llegar a brindar la posibilidad a hacer la transición de un sistema de propulsión automotriz de gasolina a uno eléctrico. Por ejemplo, si utilizas un auto con un MCI común y quieres hacer la transición a un auto eléctrico no sea necesario gastar en un auto totalmente nuevo, simplemente cambiar algunos elementos del motor, pero de esa forma podrías mantener tu mismo automóvil y hacer la transición a una alternativa amigable con el medio ambiente. </a:t>
              </a:r>
              <a:endParaRPr sz="2934" dirty="0">
                <a:solidFill>
                  <a:schemeClr val="dk1"/>
                </a:solidFill>
                <a:latin typeface="Times New Roman"/>
                <a:ea typeface="Times New Roman"/>
                <a:cs typeface="Times New Roman"/>
                <a:sym typeface="Times New Roman"/>
              </a:endParaRPr>
            </a:p>
          </p:txBody>
        </p:sp>
      </p:grpSp>
      <p:sp>
        <p:nvSpPr>
          <p:cNvPr id="115" name="Google Shape;115;p1">
            <a:extLst>
              <a:ext uri="{FF2B5EF4-FFF2-40B4-BE49-F238E27FC236}">
                <a16:creationId xmlns:a16="http://schemas.microsoft.com/office/drawing/2014/main" id="{63504F58-72BD-8736-60FC-261AA6C7C61C}"/>
              </a:ext>
            </a:extLst>
          </p:cNvPr>
          <p:cNvSpPr txBox="1"/>
          <p:nvPr/>
        </p:nvSpPr>
        <p:spPr>
          <a:xfrm>
            <a:off x="15174037" y="33745139"/>
            <a:ext cx="12202712" cy="517060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sz="3000" dirty="0" err="1">
                <a:solidFill>
                  <a:schemeClr val="dk1"/>
                </a:solidFill>
                <a:latin typeface="Calibri"/>
                <a:ea typeface="Calibri"/>
                <a:cs typeface="Calibri"/>
                <a:sym typeface="Calibri"/>
              </a:rPr>
              <a:t>Rios-Enriquez</a:t>
            </a:r>
            <a:r>
              <a:rPr lang="es-ES" sz="3000" dirty="0">
                <a:solidFill>
                  <a:schemeClr val="dk1"/>
                </a:solidFill>
                <a:latin typeface="Calibri"/>
                <a:ea typeface="Calibri"/>
                <a:cs typeface="Calibri"/>
                <a:sym typeface="Calibri"/>
              </a:rPr>
              <a:t>, C., Adam-Medina, M., García-Morales, J., Guerrero-Ramírez, G. V., &amp; Cervantes-Bobadilla, M. (2024). </a:t>
            </a:r>
            <a:r>
              <a:rPr lang="es-ES" sz="3000" dirty="0" err="1">
                <a:solidFill>
                  <a:schemeClr val="dk1"/>
                </a:solidFill>
                <a:latin typeface="Calibri"/>
                <a:ea typeface="Calibri"/>
                <a:cs typeface="Calibri"/>
                <a:sym typeface="Calibri"/>
              </a:rPr>
              <a:t>Modeling</a:t>
            </a:r>
            <a:r>
              <a:rPr lang="es-ES" sz="3000" dirty="0">
                <a:solidFill>
                  <a:schemeClr val="dk1"/>
                </a:solidFill>
                <a:latin typeface="Calibri"/>
                <a:ea typeface="Calibri"/>
                <a:cs typeface="Calibri"/>
                <a:sym typeface="Calibri"/>
              </a:rPr>
              <a:t> and </a:t>
            </a:r>
            <a:r>
              <a:rPr lang="es-ES" sz="3000" dirty="0" err="1">
                <a:solidFill>
                  <a:schemeClr val="dk1"/>
                </a:solidFill>
                <a:latin typeface="Calibri"/>
                <a:ea typeface="Calibri"/>
                <a:cs typeface="Calibri"/>
                <a:sym typeface="Calibri"/>
              </a:rPr>
              <a:t>Simulation</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of</a:t>
            </a:r>
            <a:r>
              <a:rPr lang="es-ES" sz="3000" dirty="0">
                <a:solidFill>
                  <a:schemeClr val="dk1"/>
                </a:solidFill>
                <a:latin typeface="Calibri"/>
                <a:ea typeface="Calibri"/>
                <a:cs typeface="Calibri"/>
                <a:sym typeface="Calibri"/>
              </a:rPr>
              <a:t> a </a:t>
            </a:r>
            <a:r>
              <a:rPr lang="es-ES" sz="3000" dirty="0" err="1">
                <a:solidFill>
                  <a:schemeClr val="dk1"/>
                </a:solidFill>
                <a:latin typeface="Calibri"/>
                <a:ea typeface="Calibri"/>
                <a:cs typeface="Calibri"/>
                <a:sym typeface="Calibri"/>
              </a:rPr>
              <a:t>Magnetic</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Reciprocating</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Engine</a:t>
            </a:r>
            <a:r>
              <a:rPr lang="es-ES" sz="3000" dirty="0">
                <a:solidFill>
                  <a:schemeClr val="dk1"/>
                </a:solidFill>
                <a:latin typeface="Calibri"/>
                <a:ea typeface="Calibri"/>
                <a:cs typeface="Calibri"/>
                <a:sym typeface="Calibri"/>
              </a:rPr>
              <a:t>. IEEE Access.</a:t>
            </a:r>
          </a:p>
          <a:p>
            <a:pPr marL="0" marR="0" lvl="0" indent="0" algn="just" rtl="0">
              <a:spcBef>
                <a:spcPts val="0"/>
              </a:spcBef>
              <a:spcAft>
                <a:spcPts val="0"/>
              </a:spcAft>
              <a:buNone/>
            </a:pPr>
            <a:r>
              <a:rPr lang="es-ES" sz="3000" dirty="0">
                <a:solidFill>
                  <a:schemeClr val="dk1"/>
                </a:solidFill>
                <a:latin typeface="Calibri"/>
                <a:ea typeface="Calibri"/>
                <a:cs typeface="Calibri"/>
                <a:sym typeface="Calibri"/>
              </a:rPr>
              <a:t>Valdez-Reséndiz, J. E., Claudio-Sánchez, A., Rosas-Caro, J. C., Guerrero-Ramírez, G. V., Mayo-Maldonado, J. C., &amp; Tapia-Hernández, A. (2016). </a:t>
            </a:r>
            <a:r>
              <a:rPr lang="es-ES" sz="3000" dirty="0" err="1">
                <a:solidFill>
                  <a:schemeClr val="dk1"/>
                </a:solidFill>
                <a:latin typeface="Calibri"/>
                <a:ea typeface="Calibri"/>
                <a:cs typeface="Calibri"/>
                <a:sym typeface="Calibri"/>
              </a:rPr>
              <a:t>Resonant</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switched</a:t>
            </a:r>
            <a:r>
              <a:rPr lang="es-ES" sz="3000" dirty="0">
                <a:solidFill>
                  <a:schemeClr val="dk1"/>
                </a:solidFill>
                <a:latin typeface="Calibri"/>
                <a:ea typeface="Calibri"/>
                <a:cs typeface="Calibri"/>
                <a:sym typeface="Calibri"/>
              </a:rPr>
              <a:t> capacitor </a:t>
            </a:r>
            <a:r>
              <a:rPr lang="es-ES" sz="3000" dirty="0" err="1">
                <a:solidFill>
                  <a:schemeClr val="dk1"/>
                </a:solidFill>
                <a:latin typeface="Calibri"/>
                <a:ea typeface="Calibri"/>
                <a:cs typeface="Calibri"/>
                <a:sym typeface="Calibri"/>
              </a:rPr>
              <a:t>voltage</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multiplier</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with</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interleaving</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capability</a:t>
            </a:r>
            <a:r>
              <a:rPr lang="es-ES" sz="3000" dirty="0">
                <a:solidFill>
                  <a:schemeClr val="dk1"/>
                </a:solidFill>
                <a:latin typeface="Calibri"/>
                <a:ea typeface="Calibri"/>
                <a:cs typeface="Calibri"/>
                <a:sym typeface="Calibri"/>
              </a:rPr>
              <a:t>. Electric </a:t>
            </a:r>
            <a:r>
              <a:rPr lang="es-ES" sz="3000" dirty="0" err="1">
                <a:solidFill>
                  <a:schemeClr val="dk1"/>
                </a:solidFill>
                <a:latin typeface="Calibri"/>
                <a:ea typeface="Calibri"/>
                <a:cs typeface="Calibri"/>
                <a:sym typeface="Calibri"/>
              </a:rPr>
              <a:t>Power</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Systems</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Research</a:t>
            </a:r>
            <a:r>
              <a:rPr lang="es-ES" sz="3000" dirty="0">
                <a:solidFill>
                  <a:schemeClr val="dk1"/>
                </a:solidFill>
                <a:latin typeface="Calibri"/>
                <a:ea typeface="Calibri"/>
                <a:cs typeface="Calibri"/>
                <a:sym typeface="Calibri"/>
              </a:rPr>
              <a:t>, 133, 365-372.</a:t>
            </a:r>
          </a:p>
          <a:p>
            <a:pPr marL="0" marR="0" lvl="0" indent="0" algn="just" rtl="0">
              <a:spcBef>
                <a:spcPts val="0"/>
              </a:spcBef>
              <a:spcAft>
                <a:spcPts val="0"/>
              </a:spcAft>
              <a:buNone/>
            </a:pPr>
            <a:r>
              <a:rPr lang="es-ES" sz="3000" dirty="0">
                <a:solidFill>
                  <a:schemeClr val="dk1"/>
                </a:solidFill>
                <a:latin typeface="Calibri"/>
                <a:ea typeface="Calibri"/>
                <a:cs typeface="Calibri"/>
                <a:sym typeface="Calibri"/>
              </a:rPr>
              <a:t>Cervantes-Bobadilla, M., Escobar-Jiménez, R. F., Gómez-Aguilar, J. F., García-Morales, J., &amp; Olivares-Peregrino, V. H. (2018). Experimental </a:t>
            </a:r>
            <a:r>
              <a:rPr lang="es-ES" sz="3000" dirty="0" err="1">
                <a:solidFill>
                  <a:schemeClr val="dk1"/>
                </a:solidFill>
                <a:latin typeface="Calibri"/>
                <a:ea typeface="Calibri"/>
                <a:cs typeface="Calibri"/>
                <a:sym typeface="Calibri"/>
              </a:rPr>
              <a:t>study</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on</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the</a:t>
            </a:r>
            <a:r>
              <a:rPr lang="es-ES" sz="3000" dirty="0">
                <a:solidFill>
                  <a:schemeClr val="dk1"/>
                </a:solidFill>
                <a:latin typeface="Calibri"/>
                <a:ea typeface="Calibri"/>
                <a:cs typeface="Calibri"/>
                <a:sym typeface="Calibri"/>
              </a:rPr>
              <a:t> performance </a:t>
            </a:r>
            <a:r>
              <a:rPr lang="es-ES" sz="3000" dirty="0" err="1">
                <a:solidFill>
                  <a:schemeClr val="dk1"/>
                </a:solidFill>
                <a:latin typeface="Calibri"/>
                <a:ea typeface="Calibri"/>
                <a:cs typeface="Calibri"/>
                <a:sym typeface="Calibri"/>
              </a:rPr>
              <a:t>of</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controllers</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for</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the</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hydrogen</a:t>
            </a:r>
            <a:r>
              <a:rPr lang="es-ES" sz="3000" dirty="0">
                <a:solidFill>
                  <a:schemeClr val="dk1"/>
                </a:solidFill>
                <a:latin typeface="Calibri"/>
                <a:ea typeface="Calibri"/>
                <a:cs typeface="Calibri"/>
                <a:sym typeface="Calibri"/>
              </a:rPr>
              <a:t> gas </a:t>
            </a:r>
            <a:r>
              <a:rPr lang="es-ES" sz="3000" dirty="0" err="1">
                <a:solidFill>
                  <a:schemeClr val="dk1"/>
                </a:solidFill>
                <a:latin typeface="Calibri"/>
                <a:ea typeface="Calibri"/>
                <a:cs typeface="Calibri"/>
                <a:sym typeface="Calibri"/>
              </a:rPr>
              <a:t>production</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demanded</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by</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an</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internal</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combustion</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engine</a:t>
            </a:r>
            <a:r>
              <a:rPr lang="es-ES" sz="3000" dirty="0">
                <a:solidFill>
                  <a:schemeClr val="dk1"/>
                </a:solidFill>
                <a:latin typeface="Calibri"/>
                <a:ea typeface="Calibri"/>
                <a:cs typeface="Calibri"/>
                <a:sym typeface="Calibri"/>
              </a:rPr>
              <a:t>. </a:t>
            </a:r>
            <a:r>
              <a:rPr lang="es-ES" sz="3000" dirty="0" err="1">
                <a:solidFill>
                  <a:schemeClr val="dk1"/>
                </a:solidFill>
                <a:latin typeface="Calibri"/>
                <a:ea typeface="Calibri"/>
                <a:cs typeface="Calibri"/>
                <a:sym typeface="Calibri"/>
              </a:rPr>
              <a:t>Energies</a:t>
            </a:r>
            <a:r>
              <a:rPr lang="es-ES" sz="3000" dirty="0">
                <a:solidFill>
                  <a:schemeClr val="dk1"/>
                </a:solidFill>
                <a:latin typeface="Calibri"/>
                <a:ea typeface="Calibri"/>
                <a:cs typeface="Calibri"/>
                <a:sym typeface="Calibri"/>
              </a:rPr>
              <a:t>, 11(8), 2157.</a:t>
            </a:r>
          </a:p>
        </p:txBody>
      </p:sp>
      <p:grpSp>
        <p:nvGrpSpPr>
          <p:cNvPr id="116" name="Google Shape;116;p1">
            <a:extLst>
              <a:ext uri="{FF2B5EF4-FFF2-40B4-BE49-F238E27FC236}">
                <a16:creationId xmlns:a16="http://schemas.microsoft.com/office/drawing/2014/main" id="{6C192A44-A5C0-E378-24B8-1B62B5E33F8A}"/>
              </a:ext>
            </a:extLst>
          </p:cNvPr>
          <p:cNvGrpSpPr/>
          <p:nvPr/>
        </p:nvGrpSpPr>
        <p:grpSpPr>
          <a:xfrm>
            <a:off x="14469029" y="7452468"/>
            <a:ext cx="12875030" cy="6666663"/>
            <a:chOff x="1636031" y="7747532"/>
            <a:chExt cx="25736524" cy="7882147"/>
          </a:xfrm>
        </p:grpSpPr>
        <p:grpSp>
          <p:nvGrpSpPr>
            <p:cNvPr id="117" name="Google Shape;117;p1">
              <a:extLst>
                <a:ext uri="{FF2B5EF4-FFF2-40B4-BE49-F238E27FC236}">
                  <a16:creationId xmlns:a16="http://schemas.microsoft.com/office/drawing/2014/main" id="{6F18F085-F5E5-E067-8950-0E0C16612609}"/>
                </a:ext>
              </a:extLst>
            </p:cNvPr>
            <p:cNvGrpSpPr/>
            <p:nvPr/>
          </p:nvGrpSpPr>
          <p:grpSpPr>
            <a:xfrm>
              <a:off x="1636031" y="8158113"/>
              <a:ext cx="25736524" cy="7471566"/>
              <a:chOff x="1539876" y="5878799"/>
              <a:chExt cx="25736524" cy="7471566"/>
            </a:xfrm>
          </p:grpSpPr>
          <p:sp>
            <p:nvSpPr>
              <p:cNvPr id="118" name="Google Shape;118;p1">
                <a:extLst>
                  <a:ext uri="{FF2B5EF4-FFF2-40B4-BE49-F238E27FC236}">
                    <a16:creationId xmlns:a16="http://schemas.microsoft.com/office/drawing/2014/main" id="{1D1DD784-3838-AE45-4D7A-356319AF2CEE}"/>
                  </a:ext>
                </a:extLst>
              </p:cNvPr>
              <p:cNvSpPr/>
              <p:nvPr/>
            </p:nvSpPr>
            <p:spPr>
              <a:xfrm>
                <a:off x="1539876" y="5878799"/>
                <a:ext cx="25736524" cy="7471566"/>
              </a:xfrm>
              <a:prstGeom prst="roundRect">
                <a:avLst>
                  <a:gd name="adj" fmla="val 6869"/>
                </a:avLst>
              </a:prstGeom>
              <a:solidFill>
                <a:schemeClr val="lt1"/>
              </a:solidFill>
              <a:ln w="38100" cap="flat" cmpd="sng">
                <a:solidFill>
                  <a:schemeClr val="dk1"/>
                </a:solidFill>
                <a:prstDash val="solid"/>
                <a:miter lim="800000"/>
                <a:headEnd type="none" w="sm" len="sm"/>
                <a:tailEnd type="none" w="sm" len="sm"/>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7900">
                  <a:solidFill>
                    <a:schemeClr val="lt1"/>
                  </a:solidFill>
                  <a:latin typeface="Calibri"/>
                  <a:ea typeface="Calibri"/>
                  <a:cs typeface="Calibri"/>
                  <a:sym typeface="Calibri"/>
                </a:endParaRPr>
              </a:p>
            </p:txBody>
          </p:sp>
          <p:sp>
            <p:nvSpPr>
              <p:cNvPr id="119" name="Google Shape;119;p1">
                <a:extLst>
                  <a:ext uri="{FF2B5EF4-FFF2-40B4-BE49-F238E27FC236}">
                    <a16:creationId xmlns:a16="http://schemas.microsoft.com/office/drawing/2014/main" id="{8129D837-1354-9585-948C-E799D6911630}"/>
                  </a:ext>
                </a:extLst>
              </p:cNvPr>
              <p:cNvSpPr txBox="1"/>
              <p:nvPr/>
            </p:nvSpPr>
            <p:spPr>
              <a:xfrm>
                <a:off x="2006672" y="6531841"/>
                <a:ext cx="24628265" cy="651360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sz="3200" dirty="0">
                    <a:solidFill>
                      <a:schemeClr val="dk1"/>
                    </a:solidFill>
                    <a:latin typeface="Calibri"/>
                    <a:ea typeface="Calibri"/>
                    <a:cs typeface="Calibri"/>
                    <a:sym typeface="Calibri"/>
                  </a:rPr>
                  <a:t>Existen 2 formas de llevar a cabo el </a:t>
                </a:r>
                <a:r>
                  <a:rPr lang="es-ES" sz="3200" b="1" dirty="0">
                    <a:solidFill>
                      <a:srgbClr val="FF0000"/>
                    </a:solidFill>
                    <a:latin typeface="Calibri"/>
                    <a:ea typeface="Calibri"/>
                    <a:cs typeface="Calibri"/>
                    <a:sym typeface="Calibri"/>
                  </a:rPr>
                  <a:t>control de velocidad </a:t>
                </a:r>
                <a:r>
                  <a:rPr lang="es-ES" sz="3200" dirty="0">
                    <a:solidFill>
                      <a:schemeClr val="dk1"/>
                    </a:solidFill>
                    <a:latin typeface="Calibri"/>
                    <a:ea typeface="Calibri"/>
                    <a:cs typeface="Calibri"/>
                    <a:sym typeface="Calibri"/>
                  </a:rPr>
                  <a:t>en el MRM, manipulando los ángulos de energización y manipulando la corriente en el electroimán, ya que la fuerza magnética producida depende de ambas variables. </a:t>
                </a:r>
              </a:p>
              <a:p>
                <a:pPr marL="0" marR="0" lvl="0" indent="0" algn="just" rtl="0">
                  <a:spcBef>
                    <a:spcPts val="0"/>
                  </a:spcBef>
                  <a:spcAft>
                    <a:spcPts val="0"/>
                  </a:spcAft>
                  <a:buNone/>
                </a:pPr>
                <a:r>
                  <a:rPr lang="es-ES" sz="3200" dirty="0">
                    <a:solidFill>
                      <a:schemeClr val="dk1"/>
                    </a:solidFill>
                    <a:latin typeface="Calibri"/>
                    <a:ea typeface="Calibri"/>
                    <a:cs typeface="Calibri"/>
                    <a:sym typeface="Calibri"/>
                  </a:rPr>
                  <a:t>Para el </a:t>
                </a:r>
                <a:r>
                  <a:rPr lang="es-ES" sz="3200" b="1" dirty="0">
                    <a:solidFill>
                      <a:srgbClr val="FF0000"/>
                    </a:solidFill>
                    <a:latin typeface="Calibri"/>
                    <a:ea typeface="Calibri"/>
                    <a:cs typeface="Calibri"/>
                    <a:sym typeface="Calibri"/>
                  </a:rPr>
                  <a:t>control de ángulos </a:t>
                </a:r>
                <a:r>
                  <a:rPr lang="es-ES" sz="3200" dirty="0">
                    <a:solidFill>
                      <a:schemeClr val="dk1"/>
                    </a:solidFill>
                    <a:latin typeface="Calibri"/>
                    <a:ea typeface="Calibri"/>
                    <a:cs typeface="Calibri"/>
                    <a:sym typeface="Calibri"/>
                  </a:rPr>
                  <a:t>hay que considerar que no es posible cambiar los ángulos de forma abrupta, debe haber una </a:t>
                </a:r>
                <a:r>
                  <a:rPr lang="es-ES" sz="3200" b="1" dirty="0">
                    <a:solidFill>
                      <a:srgbClr val="FF0000"/>
                    </a:solidFill>
                    <a:latin typeface="Calibri"/>
                    <a:ea typeface="Calibri"/>
                    <a:cs typeface="Calibri"/>
                    <a:sym typeface="Calibri"/>
                  </a:rPr>
                  <a:t>tasa de cambio</a:t>
                </a:r>
                <a:r>
                  <a:rPr lang="es-ES" sz="3200" dirty="0">
                    <a:solidFill>
                      <a:schemeClr val="dk1"/>
                    </a:solidFill>
                    <a:latin typeface="Calibri"/>
                    <a:ea typeface="Calibri"/>
                    <a:cs typeface="Calibri"/>
                    <a:sym typeface="Calibri"/>
                  </a:rPr>
                  <a:t> adecuada ya que de lo contrario el motor puede detenerse abruptamente.</a:t>
                </a:r>
              </a:p>
              <a:p>
                <a:pPr marL="0" marR="0" lvl="0" indent="0" algn="just" rtl="0">
                  <a:spcBef>
                    <a:spcPts val="0"/>
                  </a:spcBef>
                  <a:spcAft>
                    <a:spcPts val="0"/>
                  </a:spcAft>
                  <a:buNone/>
                </a:pPr>
                <a:r>
                  <a:rPr lang="es-ES" sz="3200" dirty="0">
                    <a:solidFill>
                      <a:schemeClr val="dk1"/>
                    </a:solidFill>
                    <a:latin typeface="Calibri"/>
                    <a:ea typeface="Calibri"/>
                    <a:cs typeface="Calibri"/>
                    <a:sym typeface="Calibri"/>
                  </a:rPr>
                  <a:t>Sin embargo, para el </a:t>
                </a:r>
                <a:r>
                  <a:rPr lang="es-ES" sz="3200" b="1" dirty="0">
                    <a:solidFill>
                      <a:srgbClr val="FF0000"/>
                    </a:solidFill>
                    <a:latin typeface="Calibri"/>
                    <a:ea typeface="Calibri"/>
                    <a:cs typeface="Calibri"/>
                    <a:sym typeface="Calibri"/>
                  </a:rPr>
                  <a:t>control de corriente</a:t>
                </a:r>
                <a:r>
                  <a:rPr lang="es-ES" sz="3200" dirty="0">
                    <a:solidFill>
                      <a:schemeClr val="dk1"/>
                    </a:solidFill>
                    <a:latin typeface="Calibri"/>
                    <a:ea typeface="Calibri"/>
                    <a:cs typeface="Calibri"/>
                    <a:sym typeface="Calibri"/>
                  </a:rPr>
                  <a:t> hay que considerar la </a:t>
                </a:r>
                <a:r>
                  <a:rPr lang="es-ES" sz="3200" b="1" dirty="0">
                    <a:solidFill>
                      <a:srgbClr val="FF0000"/>
                    </a:solidFill>
                    <a:latin typeface="Calibri"/>
                    <a:ea typeface="Calibri"/>
                    <a:cs typeface="Calibri"/>
                    <a:sym typeface="Calibri"/>
                  </a:rPr>
                  <a:t>constante de tiempo eléctrica</a:t>
                </a:r>
                <a:r>
                  <a:rPr lang="es-ES" sz="3200" dirty="0">
                    <a:solidFill>
                      <a:schemeClr val="dk1"/>
                    </a:solidFill>
                    <a:latin typeface="Calibri"/>
                    <a:ea typeface="Calibri"/>
                    <a:cs typeface="Calibri"/>
                    <a:sym typeface="Calibri"/>
                  </a:rPr>
                  <a:t> del sistema dada por los elementos              R y L, y ver cómo afecta el controlar la corriente en el electroimán manteniendo los ángulos fijos a la magnetización y la desmagnetización.</a:t>
                </a:r>
                <a:endParaRPr lang="es-ES" dirty="0"/>
              </a:p>
            </p:txBody>
          </p:sp>
        </p:grpSp>
        <p:sp>
          <p:nvSpPr>
            <p:cNvPr id="120" name="Google Shape;120;p1">
              <a:extLst>
                <a:ext uri="{FF2B5EF4-FFF2-40B4-BE49-F238E27FC236}">
                  <a16:creationId xmlns:a16="http://schemas.microsoft.com/office/drawing/2014/main" id="{C243AF22-2367-5B3F-45D7-62DE490158CA}"/>
                </a:ext>
              </a:extLst>
            </p:cNvPr>
            <p:cNvSpPr/>
            <p:nvPr/>
          </p:nvSpPr>
          <p:spPr>
            <a:xfrm>
              <a:off x="3531164" y="7747532"/>
              <a:ext cx="21506537" cy="881047"/>
            </a:xfrm>
            <a:prstGeom prst="roundRect">
              <a:avLst>
                <a:gd name="adj" fmla="val 16667"/>
              </a:avLst>
            </a:prstGeom>
            <a:solidFill>
              <a:schemeClr val="lt1"/>
            </a:solidFill>
            <a:ln w="38100" cap="flat" cmpd="sng">
              <a:solidFill>
                <a:schemeClr val="dk1"/>
              </a:solidFill>
              <a:prstDash val="solid"/>
              <a:miter lim="800000"/>
              <a:headEnd type="none" w="sm" len="sm"/>
              <a:tailEnd type="none" w="sm" len="sm"/>
            </a:ln>
            <a:effectLst>
              <a:outerShdw blurRad="190500" dist="228600" dir="13140000" algn="ctr">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s-ES" sz="4889" b="1">
                  <a:solidFill>
                    <a:schemeClr val="dk1"/>
                  </a:solidFill>
                  <a:latin typeface="Arial"/>
                  <a:ea typeface="Arial"/>
                  <a:cs typeface="Arial"/>
                  <a:sym typeface="Arial"/>
                </a:rPr>
                <a:t>Contenido principal</a:t>
              </a:r>
              <a:endParaRPr sz="4889" b="1">
                <a:solidFill>
                  <a:schemeClr val="dk1"/>
                </a:solidFill>
                <a:latin typeface="Arial"/>
                <a:ea typeface="Arial"/>
                <a:cs typeface="Arial"/>
                <a:sym typeface="Arial"/>
              </a:endParaRPr>
            </a:p>
          </p:txBody>
        </p:sp>
      </p:grpSp>
      <p:grpSp>
        <p:nvGrpSpPr>
          <p:cNvPr id="122" name="Google Shape;122;p1">
            <a:extLst>
              <a:ext uri="{FF2B5EF4-FFF2-40B4-BE49-F238E27FC236}">
                <a16:creationId xmlns:a16="http://schemas.microsoft.com/office/drawing/2014/main" id="{3FBE0A4E-225C-07E0-A492-F7DD22410698}"/>
              </a:ext>
            </a:extLst>
          </p:cNvPr>
          <p:cNvGrpSpPr/>
          <p:nvPr/>
        </p:nvGrpSpPr>
        <p:grpSpPr>
          <a:xfrm>
            <a:off x="1327012" y="14502338"/>
            <a:ext cx="25916606" cy="13902520"/>
            <a:chOff x="220199" y="7517785"/>
            <a:chExt cx="14125404" cy="9083839"/>
          </a:xfrm>
        </p:grpSpPr>
        <p:sp>
          <p:nvSpPr>
            <p:cNvPr id="123" name="Google Shape;123;p1">
              <a:extLst>
                <a:ext uri="{FF2B5EF4-FFF2-40B4-BE49-F238E27FC236}">
                  <a16:creationId xmlns:a16="http://schemas.microsoft.com/office/drawing/2014/main" id="{C7B5A101-7043-8C63-9B72-1AC250ECCC3F}"/>
                </a:ext>
              </a:extLst>
            </p:cNvPr>
            <p:cNvSpPr/>
            <p:nvPr/>
          </p:nvSpPr>
          <p:spPr>
            <a:xfrm>
              <a:off x="220199" y="8144298"/>
              <a:ext cx="14125404" cy="8457326"/>
            </a:xfrm>
            <a:prstGeom prst="roundRect">
              <a:avLst>
                <a:gd name="adj" fmla="val 8816"/>
              </a:avLst>
            </a:prstGeom>
            <a:solidFill>
              <a:schemeClr val="lt1"/>
            </a:solidFill>
            <a:ln w="38100" cap="flat" cmpd="sng">
              <a:solidFill>
                <a:schemeClr val="dk1"/>
              </a:solidFill>
              <a:prstDash val="solid"/>
              <a:miter lim="800000"/>
              <a:headEnd type="none" w="sm" len="sm"/>
              <a:tailEnd type="none" w="sm" len="sm"/>
            </a:ln>
            <a:effectLst>
              <a:outerShdw blurRad="44450" dist="27940" dir="5400000" algn="ctr">
                <a:srgbClr val="000000">
                  <a:alpha val="3176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7900">
                <a:solidFill>
                  <a:schemeClr val="lt1"/>
                </a:solidFill>
                <a:latin typeface="Calibri"/>
                <a:ea typeface="Calibri"/>
                <a:cs typeface="Calibri"/>
                <a:sym typeface="Calibri"/>
              </a:endParaRPr>
            </a:p>
          </p:txBody>
        </p:sp>
        <p:sp>
          <p:nvSpPr>
            <p:cNvPr id="124" name="Google Shape;124;p1">
              <a:extLst>
                <a:ext uri="{FF2B5EF4-FFF2-40B4-BE49-F238E27FC236}">
                  <a16:creationId xmlns:a16="http://schemas.microsoft.com/office/drawing/2014/main" id="{F6903569-6BB3-B0EA-DC44-2CDEB9B076F4}"/>
                </a:ext>
              </a:extLst>
            </p:cNvPr>
            <p:cNvSpPr/>
            <p:nvPr/>
          </p:nvSpPr>
          <p:spPr>
            <a:xfrm>
              <a:off x="2851539" y="7517785"/>
              <a:ext cx="8254367" cy="1356780"/>
            </a:xfrm>
            <a:prstGeom prst="roundRect">
              <a:avLst>
                <a:gd name="adj" fmla="val 16667"/>
              </a:avLst>
            </a:prstGeom>
            <a:solidFill>
              <a:schemeClr val="lt1"/>
            </a:solidFill>
            <a:ln w="38100" cap="flat" cmpd="sng">
              <a:solidFill>
                <a:schemeClr val="dk1"/>
              </a:solidFill>
              <a:prstDash val="solid"/>
              <a:miter lim="800000"/>
              <a:headEnd type="none" w="sm" len="sm"/>
              <a:tailEnd type="none" w="sm" len="sm"/>
            </a:ln>
            <a:effectLst>
              <a:outerShdw blurRad="190500" dist="228600" dir="13140000" algn="ctr">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s-ES" sz="4889" b="1">
                  <a:solidFill>
                    <a:schemeClr val="dk1"/>
                  </a:solidFill>
                  <a:latin typeface="Arial"/>
                  <a:ea typeface="Arial"/>
                  <a:cs typeface="Arial"/>
                  <a:sym typeface="Arial"/>
                </a:rPr>
                <a:t>Imágenes y gráficas</a:t>
              </a:r>
              <a:endParaRPr sz="4889" b="1">
                <a:solidFill>
                  <a:schemeClr val="dk1"/>
                </a:solidFill>
                <a:latin typeface="Arial"/>
                <a:ea typeface="Arial"/>
                <a:cs typeface="Arial"/>
                <a:sym typeface="Arial"/>
              </a:endParaRPr>
            </a:p>
          </p:txBody>
        </p:sp>
      </p:grpSp>
      <p:pic>
        <p:nvPicPr>
          <p:cNvPr id="128" name="Google Shape;128;p1">
            <a:extLst>
              <a:ext uri="{FF2B5EF4-FFF2-40B4-BE49-F238E27FC236}">
                <a16:creationId xmlns:a16="http://schemas.microsoft.com/office/drawing/2014/main" id="{5C38BDF1-5813-3AA2-98BC-76AAFBF65E2F}"/>
              </a:ext>
            </a:extLst>
          </p:cNvPr>
          <p:cNvPicPr preferRelativeResize="0"/>
          <p:nvPr/>
        </p:nvPicPr>
        <p:blipFill>
          <a:blip r:embed="rId3">
            <a:alphaModFix/>
          </a:blip>
          <a:stretch>
            <a:fillRect/>
          </a:stretch>
        </p:blipFill>
        <p:spPr>
          <a:xfrm>
            <a:off x="13236575" y="379550"/>
            <a:ext cx="2931950" cy="1521500"/>
          </a:xfrm>
          <a:prstGeom prst="rect">
            <a:avLst/>
          </a:prstGeom>
          <a:noFill/>
          <a:ln>
            <a:noFill/>
          </a:ln>
        </p:spPr>
      </p:pic>
      <p:pic>
        <p:nvPicPr>
          <p:cNvPr id="129" name="Google Shape;129;p1">
            <a:extLst>
              <a:ext uri="{FF2B5EF4-FFF2-40B4-BE49-F238E27FC236}">
                <a16:creationId xmlns:a16="http://schemas.microsoft.com/office/drawing/2014/main" id="{633AA9B1-7D96-5C1F-5118-B130F9CAEFFB}"/>
              </a:ext>
            </a:extLst>
          </p:cNvPr>
          <p:cNvPicPr preferRelativeResize="0"/>
          <p:nvPr/>
        </p:nvPicPr>
        <p:blipFill>
          <a:blip r:embed="rId4">
            <a:alphaModFix/>
          </a:blip>
          <a:stretch>
            <a:fillRect/>
          </a:stretch>
        </p:blipFill>
        <p:spPr>
          <a:xfrm>
            <a:off x="22443438" y="436525"/>
            <a:ext cx="2617225" cy="1464516"/>
          </a:xfrm>
          <a:prstGeom prst="rect">
            <a:avLst/>
          </a:prstGeom>
          <a:noFill/>
          <a:ln>
            <a:noFill/>
          </a:ln>
        </p:spPr>
      </p:pic>
      <p:pic>
        <p:nvPicPr>
          <p:cNvPr id="130" name="Google Shape;130;p1">
            <a:extLst>
              <a:ext uri="{FF2B5EF4-FFF2-40B4-BE49-F238E27FC236}">
                <a16:creationId xmlns:a16="http://schemas.microsoft.com/office/drawing/2014/main" id="{DF3D10EB-0614-F06C-4082-A41A5DBBA7C8}"/>
              </a:ext>
            </a:extLst>
          </p:cNvPr>
          <p:cNvPicPr preferRelativeResize="0"/>
          <p:nvPr/>
        </p:nvPicPr>
        <p:blipFill>
          <a:blip r:embed="rId5">
            <a:alphaModFix/>
          </a:blip>
          <a:stretch>
            <a:fillRect/>
          </a:stretch>
        </p:blipFill>
        <p:spPr>
          <a:xfrm>
            <a:off x="18040012" y="354896"/>
            <a:ext cx="2931952" cy="1546156"/>
          </a:xfrm>
          <a:prstGeom prst="rect">
            <a:avLst/>
          </a:prstGeom>
          <a:noFill/>
          <a:ln>
            <a:noFill/>
          </a:ln>
        </p:spPr>
      </p:pic>
      <p:pic>
        <p:nvPicPr>
          <p:cNvPr id="131" name="Google Shape;131;p1" descr="Imagen que contiene Interfaz de usuario gráfica&#10;&#10;Descripción generada automáticamente">
            <a:extLst>
              <a:ext uri="{FF2B5EF4-FFF2-40B4-BE49-F238E27FC236}">
                <a16:creationId xmlns:a16="http://schemas.microsoft.com/office/drawing/2014/main" id="{2F247CCA-C888-0BFD-ACAA-B7E8D0A5A694}"/>
              </a:ext>
            </a:extLst>
          </p:cNvPr>
          <p:cNvPicPr preferRelativeResize="0"/>
          <p:nvPr/>
        </p:nvPicPr>
        <p:blipFill rotWithShape="1">
          <a:blip r:embed="rId6">
            <a:alphaModFix/>
          </a:blip>
          <a:srcRect/>
          <a:stretch/>
        </p:blipFill>
        <p:spPr>
          <a:xfrm>
            <a:off x="2610062" y="332599"/>
            <a:ext cx="9882186" cy="1672375"/>
          </a:xfrm>
          <a:prstGeom prst="rect">
            <a:avLst/>
          </a:prstGeom>
          <a:noFill/>
          <a:ln>
            <a:noFill/>
          </a:ln>
        </p:spPr>
      </p:pic>
      <p:pic>
        <p:nvPicPr>
          <p:cNvPr id="3" name="Imagen 2" descr="Diagrama&#10;&#10;El contenido generado por IA puede ser incorrecto.">
            <a:extLst>
              <a:ext uri="{FF2B5EF4-FFF2-40B4-BE49-F238E27FC236}">
                <a16:creationId xmlns:a16="http://schemas.microsoft.com/office/drawing/2014/main" id="{BD90E81A-0572-A892-6309-8BC6A58F4510}"/>
              </a:ext>
            </a:extLst>
          </p:cNvPr>
          <p:cNvPicPr>
            <a:picLocks noChangeAspect="1"/>
          </p:cNvPicPr>
          <p:nvPr/>
        </p:nvPicPr>
        <p:blipFill>
          <a:blip r:embed="rId7"/>
          <a:stretch>
            <a:fillRect/>
          </a:stretch>
        </p:blipFill>
        <p:spPr>
          <a:xfrm>
            <a:off x="1423676" y="17250416"/>
            <a:ext cx="7076050" cy="9327992"/>
          </a:xfrm>
          <a:prstGeom prst="rect">
            <a:avLst/>
          </a:prstGeom>
        </p:spPr>
      </p:pic>
      <p:pic>
        <p:nvPicPr>
          <p:cNvPr id="4" name="Imagen 3" descr="Diagrama, Esquemático&#10;&#10;Descripción generada automáticamente">
            <a:extLst>
              <a:ext uri="{FF2B5EF4-FFF2-40B4-BE49-F238E27FC236}">
                <a16:creationId xmlns:a16="http://schemas.microsoft.com/office/drawing/2014/main" id="{462E24B6-C51A-DA45-FE8B-E672FB6A298B}"/>
              </a:ext>
            </a:extLst>
          </p:cNvPr>
          <p:cNvPicPr>
            <a:picLocks noChangeAspect="1"/>
          </p:cNvPicPr>
          <p:nvPr/>
        </p:nvPicPr>
        <p:blipFill>
          <a:blip r:embed="rId8" cstate="print">
            <a:extLst>
              <a:ext uri="{28A0092B-C50C-407E-A947-70E740481C1C}">
                <a14:useLocalDpi xmlns:a14="http://schemas.microsoft.com/office/drawing/2010/main" val="0"/>
              </a:ext>
            </a:extLst>
          </a:blip>
          <a:srcRect r="3961"/>
          <a:stretch/>
        </p:blipFill>
        <p:spPr>
          <a:xfrm>
            <a:off x="9181170" y="16666797"/>
            <a:ext cx="10218987" cy="5068976"/>
          </a:xfrm>
          <a:prstGeom prst="rect">
            <a:avLst/>
          </a:prstGeom>
        </p:spPr>
      </p:pic>
      <p:pic>
        <p:nvPicPr>
          <p:cNvPr id="6" name="Imagen 5" descr="Gráfico&#10;&#10;El contenido generado por IA puede ser incorrecto.">
            <a:extLst>
              <a:ext uri="{FF2B5EF4-FFF2-40B4-BE49-F238E27FC236}">
                <a16:creationId xmlns:a16="http://schemas.microsoft.com/office/drawing/2014/main" id="{8DEF840C-4936-5B23-B916-76B67D0FF927}"/>
              </a:ext>
            </a:extLst>
          </p:cNvPr>
          <p:cNvPicPr>
            <a:picLocks noChangeAspect="1"/>
          </p:cNvPicPr>
          <p:nvPr/>
        </p:nvPicPr>
        <p:blipFill>
          <a:blip r:embed="rId9"/>
          <a:srcRect l="2968" r="7089"/>
          <a:stretch/>
        </p:blipFill>
        <p:spPr>
          <a:xfrm>
            <a:off x="19820939" y="16666796"/>
            <a:ext cx="7177622" cy="5068976"/>
          </a:xfrm>
          <a:prstGeom prst="rect">
            <a:avLst/>
          </a:prstGeom>
        </p:spPr>
      </p:pic>
      <p:pic>
        <p:nvPicPr>
          <p:cNvPr id="8" name="Imagen 7" descr="Diagrama, Esquemático&#10;&#10;El contenido generado por IA puede ser incorrecto.">
            <a:extLst>
              <a:ext uri="{FF2B5EF4-FFF2-40B4-BE49-F238E27FC236}">
                <a16:creationId xmlns:a16="http://schemas.microsoft.com/office/drawing/2014/main" id="{A1BA5C5B-70B7-237E-E847-867A0984B82B}"/>
              </a:ext>
            </a:extLst>
          </p:cNvPr>
          <p:cNvPicPr>
            <a:picLocks noChangeAspect="1"/>
          </p:cNvPicPr>
          <p:nvPr/>
        </p:nvPicPr>
        <p:blipFill>
          <a:blip r:embed="rId10"/>
          <a:stretch>
            <a:fillRect/>
          </a:stretch>
        </p:blipFill>
        <p:spPr>
          <a:xfrm>
            <a:off x="9181169" y="21862902"/>
            <a:ext cx="10218988" cy="5196840"/>
          </a:xfrm>
          <a:prstGeom prst="rect">
            <a:avLst/>
          </a:prstGeom>
        </p:spPr>
      </p:pic>
      <p:pic>
        <p:nvPicPr>
          <p:cNvPr id="10" name="Imagen 9" descr="Gráfico&#10;&#10;El contenido generado por IA puede ser incorrecto.">
            <a:extLst>
              <a:ext uri="{FF2B5EF4-FFF2-40B4-BE49-F238E27FC236}">
                <a16:creationId xmlns:a16="http://schemas.microsoft.com/office/drawing/2014/main" id="{095DE9EF-6718-88F3-6376-3E5B71D1A4C8}"/>
              </a:ext>
            </a:extLst>
          </p:cNvPr>
          <p:cNvPicPr>
            <a:picLocks noChangeAspect="1"/>
          </p:cNvPicPr>
          <p:nvPr/>
        </p:nvPicPr>
        <p:blipFill>
          <a:blip r:embed="rId11"/>
          <a:stretch>
            <a:fillRect/>
          </a:stretch>
        </p:blipFill>
        <p:spPr>
          <a:xfrm>
            <a:off x="19816029" y="21862901"/>
            <a:ext cx="7177623" cy="5028889"/>
          </a:xfrm>
          <a:prstGeom prst="rect">
            <a:avLst/>
          </a:prstGeom>
        </p:spPr>
      </p:pic>
    </p:spTree>
    <p:extLst>
      <p:ext uri="{BB962C8B-B14F-4D97-AF65-F5344CB8AC3E}">
        <p14:creationId xmlns:p14="http://schemas.microsoft.com/office/powerpoint/2010/main" val="1644227571"/>
      </p:ext>
    </p:extLst>
  </p:cSld>
  <p:clrMapOvr>
    <a:masterClrMapping/>
  </p:clrMapOvr>
</p:sld>
</file>

<file path=ppt/theme/theme1.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259</TotalTime>
  <Words>635</Words>
  <Application>Microsoft Office PowerPoint</Application>
  <PresentationFormat>Personalizado</PresentationFormat>
  <Paragraphs>23</Paragraphs>
  <Slides>1</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Calibri</vt:lpstr>
      <vt:lpstr>Times New Roman</vt:lpstr>
      <vt:lpstr>Tema de Office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Christian Rios Enriquez</dc:creator>
  <cp:lastModifiedBy>Dr. Manuel Adam Medina</cp:lastModifiedBy>
  <cp:revision>5</cp:revision>
  <dcterms:created xsi:type="dcterms:W3CDTF">2018-10-28T23:03:32Z</dcterms:created>
  <dcterms:modified xsi:type="dcterms:W3CDTF">2025-03-11T22:25:33Z</dcterms:modified>
</cp:coreProperties>
</file>